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6" r:id="rId2"/>
    <p:sldId id="262" r:id="rId3"/>
    <p:sldId id="279" r:id="rId4"/>
    <p:sldId id="273" r:id="rId5"/>
    <p:sldId id="278" r:id="rId6"/>
    <p:sldId id="274" r:id="rId7"/>
    <p:sldId id="275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7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06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17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6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9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F5F4-3FB5-4789-9813-DF8B7AEF502D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4B8F6E-F77C-4270-BA66-08DA6E09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harepoint.partners.org/phs/microsoftoffice/SiteAssets/SitePages/Outlook06/Outlook2016_AddAttachment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harepoint.partners.org/phs/microsoftoffice/SitePages/Office10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point.partners.org/phs/microsoftoffice/SitePages/Office09.aspx" TargetMode="External"/><Relationship Id="rId2" Type="http://schemas.openxmlformats.org/officeDocument/2006/relationships/hyperlink" Target="http://sharepoint.partners.org/phs/microsoftoffice/SitePages/Hom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point.partners.org/phs/microsoftoffice/SitePages/Office09.aspx" TargetMode="External"/><Relationship Id="rId2" Type="http://schemas.openxmlformats.org/officeDocument/2006/relationships/hyperlink" Target="http://sharepoint.partners.org/phs/microsoftoffice/SitePages/Hom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76955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cap="none" dirty="0"/>
              <a:t>ffice 2016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206750"/>
            <a:ext cx="8915399" cy="112628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Social Service Staff Meeting</a:t>
            </a:r>
          </a:p>
          <a:p>
            <a:r>
              <a:rPr lang="en-US" dirty="0">
                <a:solidFill>
                  <a:srgbClr val="C00000"/>
                </a:solidFill>
              </a:rPr>
              <a:t>Ellen W. Forman, LICSW</a:t>
            </a:r>
          </a:p>
          <a:p>
            <a:r>
              <a:rPr lang="en-US" dirty="0">
                <a:solidFill>
                  <a:srgbClr val="C00000"/>
                </a:solidFill>
              </a:rPr>
              <a:t>July 27,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3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0256"/>
            <a:ext cx="8911687" cy="751466"/>
          </a:xfrm>
        </p:spPr>
        <p:txBody>
          <a:bodyPr>
            <a:normAutofit/>
          </a:bodyPr>
          <a:lstStyle/>
          <a:p>
            <a:r>
              <a:rPr lang="en-US" dirty="0"/>
              <a:t>Outlook 2016 – Attachments </a:t>
            </a:r>
            <a:r>
              <a:rPr lang="en-US" sz="2700" dirty="0"/>
              <a:t>(continued)</a:t>
            </a:r>
            <a:endParaRPr lang="en-US" sz="27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6594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/>
              <a:t>Now when you attach a file to a message, </a:t>
            </a:r>
            <a:r>
              <a:rPr lang="en-US" sz="2200" b="1" dirty="0"/>
              <a:t>Outlook displays recent items</a:t>
            </a:r>
            <a:r>
              <a:rPr lang="en-US" sz="2200" dirty="0"/>
              <a:t>, or select </a:t>
            </a:r>
            <a:r>
              <a:rPr lang="en-US" sz="2200" b="1" dirty="0"/>
              <a:t>Browse This PC </a:t>
            </a:r>
            <a:r>
              <a:rPr lang="en-US" sz="2200" dirty="0"/>
              <a:t>at bottom: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7" descr="Outlook2016_AddAttachment.png">
            <a:hlinkClick r:id="rId2" tgtFrame="_blank" tooltip="&quot;View Larger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22" y="2576716"/>
            <a:ext cx="9255318" cy="372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26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6151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Saving Files in </a:t>
            </a:r>
            <a:r>
              <a:rPr lang="en-US" dirty="0"/>
              <a:t>Word, Excel, or PowerPoint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8902"/>
            <a:ext cx="8915400" cy="4058568"/>
          </a:xfrm>
        </p:spPr>
        <p:txBody>
          <a:bodyPr/>
          <a:lstStyle/>
          <a:p>
            <a:r>
              <a:rPr lang="en-US" sz="2200" dirty="0"/>
              <a:t>Information Systems recommends </a:t>
            </a:r>
            <a:r>
              <a:rPr lang="en-US" sz="2200" b="1" dirty="0"/>
              <a:t>saving files to your Home (H) drive </a:t>
            </a:r>
            <a:r>
              <a:rPr lang="en-US" sz="2200" dirty="0"/>
              <a:t>(your personal file storage area) or a shared file area (SFA)- like our I drive </a:t>
            </a:r>
          </a:p>
          <a:p>
            <a:pPr lvl="1"/>
            <a:r>
              <a:rPr lang="en-US" sz="2200" dirty="0"/>
              <a:t>Home drives and SFAs are backed up nightly and are accessible from any Partners computer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8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Files </a:t>
            </a:r>
            <a:r>
              <a:rPr lang="en-US" sz="2800" dirty="0"/>
              <a:t>(continued)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5934"/>
            <a:ext cx="8915400" cy="3777622"/>
          </a:xfrm>
        </p:spPr>
        <p:txBody>
          <a:bodyPr/>
          <a:lstStyle/>
          <a:p>
            <a:r>
              <a:rPr lang="en-US" sz="2200" b="1" dirty="0"/>
              <a:t>File &gt; Save As</a:t>
            </a:r>
          </a:p>
          <a:p>
            <a:r>
              <a:rPr lang="en-US" sz="2200" dirty="0"/>
              <a:t>Use </a:t>
            </a:r>
            <a:r>
              <a:rPr lang="en-US" sz="2200" b="1" dirty="0"/>
              <a:t>Browse</a:t>
            </a:r>
            <a:r>
              <a:rPr lang="en-US" sz="2200" dirty="0"/>
              <a:t> or </a:t>
            </a:r>
            <a:r>
              <a:rPr lang="en-US" sz="2200" b="1" dirty="0"/>
              <a:t>More options </a:t>
            </a:r>
            <a:r>
              <a:rPr lang="en-US" sz="2200" dirty="0"/>
              <a:t>to navigate to H or I drive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89" y="2476714"/>
            <a:ext cx="8369245" cy="386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3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Find Recent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5934"/>
            <a:ext cx="8915400" cy="3777622"/>
          </a:xfrm>
        </p:spPr>
        <p:txBody>
          <a:bodyPr/>
          <a:lstStyle/>
          <a:p>
            <a:r>
              <a:rPr lang="en-US" b="1" dirty="0"/>
              <a:t>File </a:t>
            </a:r>
            <a:r>
              <a:rPr lang="en-US" dirty="0"/>
              <a:t>&gt; </a:t>
            </a:r>
            <a:r>
              <a:rPr lang="en-US" b="1" dirty="0"/>
              <a:t>Open </a:t>
            </a:r>
            <a:r>
              <a:rPr lang="en-US" dirty="0"/>
              <a:t>takes you to your recently used documents and any files that you may have pinned to your list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32" y="2299969"/>
            <a:ext cx="7204543" cy="4204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1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Tell me what you want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4960"/>
            <a:ext cx="8915400" cy="470452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Help</a:t>
            </a:r>
            <a:r>
              <a:rPr lang="en-US" sz="2200" dirty="0"/>
              <a:t> is now </a:t>
            </a:r>
            <a:r>
              <a:rPr lang="en-US" sz="2200" b="1" dirty="0"/>
              <a:t>Tell me what you want to do</a:t>
            </a:r>
            <a:endParaRPr lang="en-US" sz="2200" dirty="0"/>
          </a:p>
          <a:p>
            <a:pPr lvl="1"/>
            <a:r>
              <a:rPr lang="en-US" sz="2200" dirty="0"/>
              <a:t>Keyboard shortcut: Alt + Q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sz="2200" dirty="0"/>
              <a:t>Can access tools and modify documents from within Tell me... search results  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Video demo on MGH </a:t>
            </a:r>
            <a:r>
              <a:rPr lang="en-US" sz="2200" dirty="0">
                <a:hlinkClick r:id="rId2"/>
              </a:rPr>
              <a:t>training page</a:t>
            </a:r>
            <a:endParaRPr lang="en-US" sz="2200" dirty="0"/>
          </a:p>
        </p:txBody>
      </p:sp>
      <p:pic>
        <p:nvPicPr>
          <p:cNvPr id="4" name="Picture 3" descr="Office2016_TellMePP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03" y="2597922"/>
            <a:ext cx="6774511" cy="210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47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Tips from Other Users?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Reminder:</a:t>
            </a:r>
          </a:p>
          <a:p>
            <a:pPr lvl="1"/>
            <a:r>
              <a:rPr lang="en-US" sz="2200" b="1" dirty="0"/>
              <a:t>Tips and helpful info- from the IS Communications upgrade e-mail </a:t>
            </a:r>
            <a:r>
              <a:rPr lang="en-US" sz="2200" dirty="0"/>
              <a:t>(scroll to bottom of e-mail)</a:t>
            </a:r>
          </a:p>
          <a:p>
            <a:pPr lvl="2"/>
            <a:r>
              <a:rPr lang="en-US" sz="2200" dirty="0"/>
              <a:t>Online Office 2016 information and tip sheets:</a:t>
            </a:r>
          </a:p>
          <a:p>
            <a:pPr lvl="3"/>
            <a:r>
              <a:rPr lang="en-US" sz="2200" dirty="0"/>
              <a:t>Visit the Partners </a:t>
            </a:r>
            <a:r>
              <a:rPr lang="en-US" sz="2200" u="sng" dirty="0">
                <a:hlinkClick r:id="rId2"/>
              </a:rPr>
              <a:t>Office 2016 training &amp; support site</a:t>
            </a:r>
            <a:endParaRPr lang="en-US" sz="2200" dirty="0"/>
          </a:p>
          <a:p>
            <a:pPr lvl="3"/>
            <a:r>
              <a:rPr lang="en-US" sz="2200" dirty="0"/>
              <a:t>Review the  </a:t>
            </a:r>
            <a:r>
              <a:rPr lang="en-US" sz="2200" u="sng" dirty="0">
                <a:hlinkClick r:id="rId3"/>
              </a:rPr>
              <a:t>Office 2016 “Getting Started” tip sheet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950113"/>
            <a:ext cx="8911687" cy="1101323"/>
          </a:xfrm>
        </p:spPr>
        <p:txBody>
          <a:bodyPr/>
          <a:lstStyle/>
          <a:p>
            <a:r>
              <a:rPr lang="en-US" cap="none" dirty="0"/>
              <a:t>Office 2016 Upgrade- Brief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2129"/>
          </a:xfrm>
        </p:spPr>
        <p:txBody>
          <a:bodyPr>
            <a:normAutofit/>
          </a:bodyPr>
          <a:lstStyle/>
          <a:p>
            <a:r>
              <a:rPr lang="en-US" sz="2200" dirty="0"/>
              <a:t>These tips by request (4 years ago similar move to Windows 7)</a:t>
            </a:r>
          </a:p>
          <a:p>
            <a:r>
              <a:rPr lang="en-US" sz="2200" b="1" dirty="0"/>
              <a:t>Overall- appearance is different, but most functionality remains the same or with modest changes</a:t>
            </a:r>
          </a:p>
          <a:p>
            <a:pPr lvl="1"/>
            <a:r>
              <a:rPr lang="en-US" sz="2000" dirty="0"/>
              <a:t>Some new improved functions or options - beyond scope</a:t>
            </a:r>
          </a:p>
          <a:p>
            <a:r>
              <a:rPr lang="en-US" sz="2200" b="1" dirty="0"/>
              <a:t>Tips and helpful info - from the IS Communications upgrade e-mail </a:t>
            </a:r>
            <a:r>
              <a:rPr lang="en-US" sz="2200" dirty="0"/>
              <a:t>(scroll to bottom of e-mail)</a:t>
            </a:r>
          </a:p>
          <a:p>
            <a:pPr lvl="1"/>
            <a:r>
              <a:rPr lang="en-US" sz="2200" dirty="0"/>
              <a:t>Online Office 2016 information and tip sheets:</a:t>
            </a:r>
          </a:p>
          <a:p>
            <a:pPr lvl="2"/>
            <a:r>
              <a:rPr lang="en-US" sz="2200" dirty="0"/>
              <a:t>Visit the Partners </a:t>
            </a:r>
            <a:r>
              <a:rPr lang="en-US" sz="2200" u="sng" dirty="0">
                <a:hlinkClick r:id="rId2"/>
              </a:rPr>
              <a:t>Office 2016 training &amp; support site</a:t>
            </a:r>
            <a:endParaRPr lang="en-US" sz="2200" dirty="0"/>
          </a:p>
          <a:p>
            <a:pPr lvl="2"/>
            <a:r>
              <a:rPr lang="en-US" sz="2200" dirty="0"/>
              <a:t>Review the  </a:t>
            </a:r>
            <a:r>
              <a:rPr lang="en-US" sz="2200" u="sng" dirty="0">
                <a:hlinkClick r:id="rId3"/>
              </a:rPr>
              <a:t>Office 2016 “Getting Started” tip sheet </a:t>
            </a:r>
            <a:endParaRPr lang="en-US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12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Worry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You should still have your:</a:t>
            </a:r>
          </a:p>
          <a:p>
            <a:pPr lvl="1"/>
            <a:r>
              <a:rPr lang="en-US" sz="2200" dirty="0"/>
              <a:t>Desktop Shortcuts (well, except to </a:t>
            </a:r>
            <a:r>
              <a:rPr lang="en-US" sz="2200" dirty="0" err="1"/>
              <a:t>conf</a:t>
            </a:r>
            <a:r>
              <a:rPr lang="en-US" sz="2200" dirty="0"/>
              <a:t> room outlook folders...)</a:t>
            </a:r>
          </a:p>
          <a:p>
            <a:pPr lvl="1"/>
            <a:r>
              <a:rPr lang="en-US" sz="2200" dirty="0"/>
              <a:t>Internet Explorer Favorites</a:t>
            </a:r>
          </a:p>
          <a:p>
            <a:pPr lvl="1"/>
            <a:r>
              <a:rPr lang="en-US" sz="2200" dirty="0"/>
              <a:t>Outlook Signature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573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11518"/>
            <a:ext cx="8911687" cy="1280890"/>
          </a:xfrm>
        </p:spPr>
        <p:txBody>
          <a:bodyPr/>
          <a:lstStyle/>
          <a:p>
            <a:r>
              <a:rPr lang="en-US" dirty="0"/>
              <a:t>Office 2016 &amp; The Partners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92409"/>
            <a:ext cx="9059450" cy="4560069"/>
          </a:xfrm>
        </p:spPr>
        <p:txBody>
          <a:bodyPr/>
          <a:lstStyle/>
          <a:p>
            <a:r>
              <a:rPr lang="en-US" sz="2800" b="1" dirty="0"/>
              <a:t>Find it - Outlook</a:t>
            </a:r>
          </a:p>
          <a:p>
            <a:pPr lvl="1"/>
            <a:r>
              <a:rPr lang="en-US" sz="2200" b="1" dirty="0"/>
              <a:t>Outlook is still under the Partners P</a:t>
            </a:r>
          </a:p>
          <a:p>
            <a:pPr lvl="1"/>
            <a:endParaRPr lang="en-US" sz="2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96032" r="85833"/>
          <a:stretch/>
        </p:blipFill>
        <p:spPr bwMode="auto">
          <a:xfrm>
            <a:off x="3971675" y="3342452"/>
            <a:ext cx="4492488" cy="811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4250" y="3342451"/>
            <a:ext cx="1097280" cy="8110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3132"/>
            <a:ext cx="8911687" cy="1280890"/>
          </a:xfrm>
        </p:spPr>
        <p:txBody>
          <a:bodyPr/>
          <a:lstStyle/>
          <a:p>
            <a:r>
              <a:rPr lang="en-US" dirty="0"/>
              <a:t>Office 2016 &amp; The Partners Desktop </a:t>
            </a:r>
            <a:br>
              <a:rPr lang="en-US" dirty="0"/>
            </a:br>
            <a:r>
              <a:rPr lang="en-US" sz="28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4021"/>
            <a:ext cx="9059450" cy="4848457"/>
          </a:xfrm>
        </p:spPr>
        <p:txBody>
          <a:bodyPr/>
          <a:lstStyle/>
          <a:p>
            <a:r>
              <a:rPr lang="en-US" sz="2800" b="1" dirty="0"/>
              <a:t>Find it- Other Programs </a:t>
            </a:r>
            <a:r>
              <a:rPr lang="en-US" dirty="0"/>
              <a:t>(Word, Excel, PowerPoint)</a:t>
            </a:r>
          </a:p>
          <a:p>
            <a:pPr lvl="1"/>
            <a:r>
              <a:rPr lang="en-US" sz="2200" b="1" dirty="0"/>
              <a:t>Other Programs </a:t>
            </a:r>
            <a:r>
              <a:rPr lang="en-US" sz="2200" dirty="0"/>
              <a:t>are under </a:t>
            </a:r>
            <a:r>
              <a:rPr lang="en-US" sz="2200" b="1" dirty="0"/>
              <a:t>Start &gt; All Programs</a:t>
            </a:r>
            <a:r>
              <a:rPr lang="en-US" sz="2200" dirty="0"/>
              <a:t> (</a:t>
            </a:r>
            <a:r>
              <a:rPr lang="en-US" sz="2200" b="1" dirty="0"/>
              <a:t>not</a:t>
            </a:r>
            <a:r>
              <a:rPr lang="en-US" sz="2200" dirty="0"/>
              <a:t> Office Applications)</a:t>
            </a:r>
            <a:endParaRPr lang="en-US" sz="2200" b="1" dirty="0"/>
          </a:p>
          <a:p>
            <a:pPr marL="457200" lvl="1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t="85129" r="74458"/>
          <a:stretch/>
        </p:blipFill>
        <p:spPr bwMode="auto">
          <a:xfrm>
            <a:off x="3446690" y="3000771"/>
            <a:ext cx="6869928" cy="2814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rrow: Right 13"/>
          <p:cNvSpPr/>
          <p:nvPr/>
        </p:nvSpPr>
        <p:spPr>
          <a:xfrm>
            <a:off x="2511814" y="519192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5894" y="3511413"/>
            <a:ext cx="2218414" cy="500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/>
          <p:cNvCxnSpPr/>
          <p:nvPr/>
        </p:nvCxnSpPr>
        <p:spPr>
          <a:xfrm rot="10800000">
            <a:off x="8726819" y="5901739"/>
            <a:ext cx="612251" cy="318053"/>
          </a:xfrm>
          <a:prstGeom prst="bentConnector3">
            <a:avLst>
              <a:gd name="adj1" fmla="val 1006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39070" y="5968656"/>
            <a:ext cx="310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Outlook icon</a:t>
            </a:r>
          </a:p>
        </p:txBody>
      </p:sp>
    </p:spTree>
    <p:extLst>
      <p:ext uri="{BB962C8B-B14F-4D97-AF65-F5344CB8AC3E}">
        <p14:creationId xmlns:p14="http://schemas.microsoft.com/office/powerpoint/2010/main" val="104235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6151"/>
          </a:xfrm>
        </p:spPr>
        <p:txBody>
          <a:bodyPr/>
          <a:lstStyle/>
          <a:p>
            <a:r>
              <a:rPr lang="en-US" dirty="0"/>
              <a:t>File Menu is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4053"/>
            <a:ext cx="8915400" cy="4830417"/>
          </a:xfrm>
        </p:spPr>
        <p:txBody>
          <a:bodyPr>
            <a:normAutofit/>
          </a:bodyPr>
          <a:lstStyle/>
          <a:p>
            <a:r>
              <a:rPr lang="en-US" sz="2200" dirty="0"/>
              <a:t>The MS Office button           is gone, and File menu is back</a:t>
            </a:r>
          </a:p>
          <a:p>
            <a:pPr lvl="1"/>
            <a:r>
              <a:rPr lang="en-US" sz="2200" dirty="0"/>
              <a:t>Find New, Open, Save, Save As, Print, etc.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2200" dirty="0"/>
          </a:p>
        </p:txBody>
      </p:sp>
      <p:pic>
        <p:nvPicPr>
          <p:cNvPr id="5" name="Picture 4" descr="Three basic parts of the Ribbon: Tabs, groups, and comman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2827" r="91234" b="83677"/>
          <a:stretch/>
        </p:blipFill>
        <p:spPr bwMode="auto">
          <a:xfrm>
            <a:off x="5971427" y="1455121"/>
            <a:ext cx="596347" cy="58574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/>
          <a:srcRect l="641" t="848" r="75871" b="82791"/>
          <a:stretch/>
        </p:blipFill>
        <p:spPr bwMode="auto">
          <a:xfrm>
            <a:off x="3281072" y="2749080"/>
            <a:ext cx="7071526" cy="3200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81072" y="3323646"/>
            <a:ext cx="996730" cy="620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6151"/>
          </a:xfrm>
        </p:spPr>
        <p:txBody>
          <a:bodyPr/>
          <a:lstStyle/>
          <a:p>
            <a:r>
              <a:rPr lang="en-US" dirty="0"/>
              <a:t>File Menu </a:t>
            </a:r>
            <a:r>
              <a:rPr lang="en-US" sz="2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83134"/>
            <a:ext cx="8915400" cy="4974866"/>
          </a:xfrm>
        </p:spPr>
        <p:txBody>
          <a:bodyPr>
            <a:normAutofit/>
          </a:bodyPr>
          <a:lstStyle/>
          <a:p>
            <a:r>
              <a:rPr lang="en-US" sz="2200" dirty="0"/>
              <a:t>BUT </a:t>
            </a:r>
            <a:r>
              <a:rPr lang="en-US" sz="2200" b="1" dirty="0"/>
              <a:t>File opens a new view/page. Use back button.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-46" t="849" r="41437" b="64169"/>
          <a:stretch/>
        </p:blipFill>
        <p:spPr bwMode="auto">
          <a:xfrm>
            <a:off x="2759431" y="2557414"/>
            <a:ext cx="8070245" cy="3626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759431" y="2615979"/>
            <a:ext cx="659630" cy="659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>
            <a:normAutofit/>
          </a:bodyPr>
          <a:lstStyle/>
          <a:p>
            <a:r>
              <a:rPr lang="en-US" dirty="0"/>
              <a:t>Outlook 2016 - Automatic Replies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7137"/>
            <a:ext cx="8915400" cy="4169887"/>
          </a:xfrm>
        </p:spPr>
        <p:txBody>
          <a:bodyPr/>
          <a:lstStyle/>
          <a:p>
            <a:r>
              <a:rPr lang="en-US" sz="2200" b="1" dirty="0"/>
              <a:t>Out of Office </a:t>
            </a:r>
            <a:r>
              <a:rPr lang="en-US" sz="2200" dirty="0"/>
              <a:t>- now called </a:t>
            </a:r>
            <a:r>
              <a:rPr lang="en-US" sz="2200" b="1" dirty="0"/>
              <a:t>Automatic Replies</a:t>
            </a:r>
          </a:p>
          <a:p>
            <a:r>
              <a:rPr lang="en-US" sz="2200" b="1" dirty="0"/>
              <a:t>Find Automatic Replies button under File Menu</a:t>
            </a:r>
          </a:p>
          <a:p>
            <a:endParaRPr lang="en-US" sz="22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-1" r="46538" b="45937"/>
          <a:stretch/>
        </p:blipFill>
        <p:spPr bwMode="auto">
          <a:xfrm>
            <a:off x="2695809" y="2399637"/>
            <a:ext cx="6662876" cy="422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31311" y="5446643"/>
            <a:ext cx="771277" cy="699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499" y="767233"/>
            <a:ext cx="8911687" cy="751466"/>
          </a:xfrm>
        </p:spPr>
        <p:txBody>
          <a:bodyPr>
            <a:normAutofit/>
          </a:bodyPr>
          <a:lstStyle/>
          <a:p>
            <a:r>
              <a:rPr lang="en-US" dirty="0"/>
              <a:t>Outlook 2016 - Attachments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1798757"/>
            <a:ext cx="8915400" cy="5229307"/>
          </a:xfrm>
        </p:spPr>
        <p:txBody>
          <a:bodyPr/>
          <a:lstStyle/>
          <a:p>
            <a:r>
              <a:rPr lang="en-US" sz="2200" dirty="0"/>
              <a:t>Outlook 2016 searches for keywords in your message, such as "see attached". If no attachment, displays reminder: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Outlook2016_AttachmentRemind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2919002"/>
            <a:ext cx="4452730" cy="251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077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1005</TotalTime>
  <Words>434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Office 2016 Tips</vt:lpstr>
      <vt:lpstr>Office 2016 Upgrade- Brief Primer</vt:lpstr>
      <vt:lpstr>Don’t Worry</vt:lpstr>
      <vt:lpstr>Office 2016 &amp; The Partners Desktop</vt:lpstr>
      <vt:lpstr>Office 2016 &amp; The Partners Desktop  (continued)</vt:lpstr>
      <vt:lpstr>File Menu is back!</vt:lpstr>
      <vt:lpstr>File Menu (continued)</vt:lpstr>
      <vt:lpstr>Outlook 2016 - Automatic Replies</vt:lpstr>
      <vt:lpstr>Outlook 2016 - Attachments</vt:lpstr>
      <vt:lpstr>Outlook 2016 – Attachments (continued)</vt:lpstr>
      <vt:lpstr>Saving Files in Word, Excel, or PowerPoint</vt:lpstr>
      <vt:lpstr>Saving Files (continued)</vt:lpstr>
      <vt:lpstr>Find Recent Files</vt:lpstr>
      <vt:lpstr>Tell me what you want to do</vt:lpstr>
      <vt:lpstr>Questions? Tips from Other Users?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Ride On-Demand, Conference Room Scheduling &amp; Office 2016</dc:title>
  <dc:creator>Forman, Ellen W.</dc:creator>
  <cp:lastModifiedBy>Forman, Ellen W.</cp:lastModifiedBy>
  <cp:revision>69</cp:revision>
  <dcterms:created xsi:type="dcterms:W3CDTF">2017-07-19T18:21:11Z</dcterms:created>
  <dcterms:modified xsi:type="dcterms:W3CDTF">2017-07-27T17:08:56Z</dcterms:modified>
</cp:coreProperties>
</file>