
<file path=[Content_Types].xml><?xml version="1.0" encoding="utf-8"?>
<Types xmlns="http://schemas.openxmlformats.org/package/2006/content-types">
  <Override PartName="/ppt/theme/theme5.xml" ContentType="application/vnd.openxmlformats-officedocument.theme+xml"/>
  <Override PartName="/ppt/slideLayouts/slideLayout307.xml" ContentType="application/vnd.openxmlformats-officedocument.presentationml.slideLayout+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Layouts/slideLayout146.xml" ContentType="application/vnd.openxmlformats-officedocument.presentationml.slideLayout+xml"/>
  <Override PartName="/ppt/slideLayouts/slideLayout193.xml" ContentType="application/vnd.openxmlformats-officedocument.presentationml.slideLayout+xml"/>
  <Override PartName="/ppt/slideLayouts/slideLayout2.xml" ContentType="application/vnd.openxmlformats-officedocument.presentationml.slideLayout+xml"/>
  <Override PartName="/ppt/slideLayouts/slideLayout124.xml" ContentType="application/vnd.openxmlformats-officedocument.presentationml.slideLayout+xml"/>
  <Override PartName="/ppt/slideLayouts/slideLayout171.xml" ContentType="application/vnd.openxmlformats-officedocument.presentationml.slideLayout+xml"/>
  <Override PartName="/ppt/slideLayouts/slideLayout269.xml" ContentType="application/vnd.openxmlformats-officedocument.presentationml.slideLayout+xml"/>
  <Default Extension="xml" ContentType="application/xml"/>
  <Override PartName="/ppt/slideLayouts/slideLayout24.xml" ContentType="application/vnd.openxmlformats-officedocument.presentationml.slideLayout+xml"/>
  <Override PartName="/ppt/slideLayouts/slideLayout71.xml" ContentType="application/vnd.openxmlformats-officedocument.presentationml.slideLayout+xml"/>
  <Override PartName="/ppt/slideLayouts/slideLayout247.xml" ContentType="application/vnd.openxmlformats-officedocument.presentationml.slideLayout+xml"/>
  <Override PartName="/ppt/theme/theme29.xml" ContentType="application/vnd.openxmlformats-officedocument.theme+xml"/>
  <Override PartName="/ppt/slideLayouts/slideLayout294.xml" ContentType="application/vnd.openxmlformats-officedocument.presentationml.slideLayout+xml"/>
  <Override PartName="/ppt/slideLayouts/slideLayout310.xml" ContentType="application/vnd.openxmlformats-officedocument.presentationml.slideLayout+xml"/>
  <Override PartName="/ppt/slideMasters/slideMaster33.xml" ContentType="application/vnd.openxmlformats-officedocument.presentationml.slideMaster+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22.xml" ContentType="application/vnd.openxmlformats-officedocument.presentationml.slideMaster+xml"/>
  <Override PartName="/ppt/slideLayouts/slideLayout225.xml" ContentType="application/vnd.openxmlformats-officedocument.presentationml.slideLayout+xml"/>
  <Override PartName="/ppt/slideLayouts/slideLayout272.xml" ContentType="application/vnd.openxmlformats-officedocument.presentationml.slideLayout+xml"/>
  <Override PartName="/ppt/theme/theme21.xml" ContentType="application/vnd.openxmlformats-officedocument.theme+xml"/>
  <Override PartName="/ppt/slideLayouts/slideLayout198.xml" ContentType="application/vnd.openxmlformats-officedocument.presentationml.slideLayout+xml"/>
  <Override PartName="/ppt/slideLayouts/slideLayout203.xml" ContentType="application/vnd.openxmlformats-officedocument.presentationml.slideLayout+xml"/>
  <Override PartName="/ppt/slideLayouts/slideLayout214.xml" ContentType="application/vnd.openxmlformats-officedocument.presentationml.slideLayout+xml"/>
  <Override PartName="/ppt/slideLayouts/slideLayout250.xml" ContentType="application/vnd.openxmlformats-officedocument.presentationml.slideLayout+xml"/>
  <Override PartName="/ppt/slideLayouts/slideLayout261.xml" ContentType="application/vnd.openxmlformats-officedocument.presentationml.slideLayout+xml"/>
  <Override PartName="/ppt/theme/theme32.xml" ContentType="application/vnd.openxmlformats-officedocument.theme+xml"/>
  <Override PartName="/ppt/slideLayouts/slideLayout87.xml" ContentType="application/vnd.openxmlformats-officedocument.presentationml.slideLayout+xml"/>
  <Override PartName="/ppt/theme/theme10.xml" ContentType="application/vnd.openxmlformats-officedocument.theme+xml"/>
  <Override PartName="/ppt/slideLayouts/slideLayout98.xml" ContentType="application/vnd.openxmlformats-officedocument.presentationml.slideLayout+xml"/>
  <Override PartName="/ppt/slideLayouts/slideLayout187.xml" ContentType="application/vnd.openxmlformats-officedocument.presentationml.slideLayout+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Layouts/slideLayout129.xml" ContentType="application/vnd.openxmlformats-officedocument.presentationml.slideLayout+xml"/>
  <Override PartName="/ppt/slideLayouts/slideLayout165.xml" ContentType="application/vnd.openxmlformats-officedocument.presentationml.slideLayout+xml"/>
  <Override PartName="/ppt/slideLayouts/slideLayout176.xml" ContentType="application/vnd.openxmlformats-officedocument.presentationml.slideLayout+xml"/>
  <Override PartName="/ppt/slideLayouts/slideLayout31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65.xml" ContentType="application/vnd.openxmlformats-officedocument.presentationml.slideLayout+xml"/>
  <Override PartName="/ppt/slideLayouts/slideLayout107.xml" ContentType="application/vnd.openxmlformats-officedocument.presentationml.slideLayout+xml"/>
  <Override PartName="/ppt/slideLayouts/slideLayout154.xml" ContentType="application/vnd.openxmlformats-officedocument.presentationml.slideLayout+xml"/>
  <Override PartName="/ppt/slideLayouts/slideLayout299.xml" ContentType="application/vnd.openxmlformats-officedocument.presentationml.slideLayout+xml"/>
  <Override PartName="/ppt/slideLayouts/slideLayout304.xml" ContentType="application/vnd.openxmlformats-officedocument.presentationml.slideLayout+xml"/>
  <Override PartName="/ppt/slideMasters/slideMaster27.xml" ContentType="application/vnd.openxmlformats-officedocument.presentationml.slideMaster+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90.xml" ContentType="application/vnd.openxmlformats-officedocument.presentationml.slideLayout+xml"/>
  <Override PartName="/ppt/slideLayouts/slideLayout143.xml" ContentType="application/vnd.openxmlformats-officedocument.presentationml.slideLayout+xml"/>
  <Override PartName="/ppt/slideLayouts/slideLayout190.xml" ContentType="application/vnd.openxmlformats-officedocument.presentationml.slideLayout+xml"/>
  <Override PartName="/ppt/slideLayouts/slideLayout277.xml" ContentType="application/vnd.openxmlformats-officedocument.presentationml.slideLayout+xml"/>
  <Override PartName="/ppt/slideLayouts/slideLayout288.xml" ContentType="application/vnd.openxmlformats-officedocument.presentationml.slideLayout+xml"/>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Layouts/slideLayout32.xml" ContentType="application/vnd.openxmlformats-officedocument.presentationml.slideLayout+xml"/>
  <Override PartName="/ppt/slideLayouts/slideLayout132.xml" ContentType="application/vnd.openxmlformats-officedocument.presentationml.slideLayout+xml"/>
  <Override PartName="/ppt/slideLayouts/slideLayout219.xml" ContentType="application/vnd.openxmlformats-officedocument.presentationml.slideLayout+xml"/>
  <Override PartName="/ppt/slideLayouts/slideLayout266.xml" ContentType="application/vnd.openxmlformats-officedocument.presentationml.slideLayout+xml"/>
  <Override PartName="/ppt/theme/theme37.xml" ContentType="application/vnd.openxmlformats-officedocument.theme+xml"/>
  <Override PartName="/docProps/app.xml" ContentType="application/vnd.openxmlformats-officedocument.extended-properties+xml"/>
  <Override PartName="/ppt/slideLayouts/slideLayout21.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Layouts/slideLayout208.xml" ContentType="application/vnd.openxmlformats-officedocument.presentationml.slideLayout+xml"/>
  <Override PartName="/ppt/theme/theme26.xml" ContentType="application/vnd.openxmlformats-officedocument.theme+xml"/>
  <Override PartName="/ppt/slideLayouts/slideLayout255.xml" ContentType="application/vnd.openxmlformats-officedocument.presentationml.slideLayout+xml"/>
  <Override PartName="/ppt/slideMasters/slideMaster30.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slideLayouts/slideLayout233.xml" ContentType="application/vnd.openxmlformats-officedocument.presentationml.slideLayout+xml"/>
  <Override PartName="/ppt/slideLayouts/slideLayout244.xml" ContentType="application/vnd.openxmlformats-officedocument.presentationml.slideLayout+xml"/>
  <Override PartName="/ppt/slideLayouts/slideLayout280.xml" ContentType="application/vnd.openxmlformats-officedocument.presentationml.slideLayout+xml"/>
  <Override PartName="/ppt/slideLayouts/slideLayout291.xml" ContentType="application/vnd.openxmlformats-officedocument.presentationml.slideLayout+xml"/>
  <Override PartName="/ppt/slideLayouts/slideLayout222.xml" ContentType="application/vnd.openxmlformats-officedocument.presentationml.slideLayout+xml"/>
  <Override PartName="/ppt/slideMasters/slideMaster5.xml" ContentType="application/vnd.openxmlformats-officedocument.presentationml.slideMaster+xml"/>
  <Override PartName="/ppt/theme/theme7.xml" ContentType="application/vnd.openxmlformats-officedocument.theme+xml"/>
  <Override PartName="/ppt/slideLayouts/slideLayout59.xml" ContentType="application/vnd.openxmlformats-officedocument.presentationml.slideLayout+xml"/>
  <Override PartName="/ppt/slideLayouts/slideLayout159.xml" ContentType="application/vnd.openxmlformats-officedocument.presentationml.slideLayout+xml"/>
  <Override PartName="/ppt/slideLayouts/slideLayout211.xml" ContentType="application/vnd.openxmlformats-officedocument.presentationml.slideLayout+xml"/>
  <Override PartName="/ppt/slideLayouts/slideLayout309.xml" ContentType="application/vnd.openxmlformats-officedocument.presentationml.slideLayout+xml"/>
  <Override PartName="/ppt/notesSlides/notesSlide4.xml" ContentType="application/vnd.openxmlformats-officedocument.presentationml.notesSlide+xml"/>
  <Override PartName="/ppt/slideLayouts/slideLayout48.xml" ContentType="application/vnd.openxmlformats-officedocument.presentationml.slideLayout+xml"/>
  <Override PartName="/ppt/slideLayouts/slideLayout95.xml" ContentType="application/vnd.openxmlformats-officedocument.presentationml.slideLayout+xml"/>
  <Override PartName="/ppt/slideLayouts/slideLayout137.xml" ContentType="application/vnd.openxmlformats-officedocument.presentationml.slideLayout+xml"/>
  <Override PartName="/ppt/slideLayouts/slideLayout148.xml" ContentType="application/vnd.openxmlformats-officedocument.presentationml.slideLayout+xml"/>
  <Override PartName="/ppt/slideLayouts/slideLayout184.xml" ContentType="application/vnd.openxmlformats-officedocument.presentationml.slideLayout+xml"/>
  <Override PartName="/ppt/slideLayouts/slideLayout195.xml" ContentType="application/vnd.openxmlformats-officedocument.presentationml.slideLayout+xml"/>
  <Override PartName="/ppt/slideLayouts/slideLayout200.xml" ContentType="application/vnd.openxmlformats-officedocument.presentationml.slideLayout+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84.xml" ContentType="application/vnd.openxmlformats-officedocument.presentationml.slideLayout+xml"/>
  <Override PartName="/ppt/slideLayouts/slideLayout126.xml" ContentType="application/vnd.openxmlformats-officedocument.presentationml.slideLayout+xml"/>
  <Override PartName="/ppt/slideLayouts/slideLayout173.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115.xml" ContentType="application/vnd.openxmlformats-officedocument.presentationml.slideLayout+xml"/>
  <Override PartName="/ppt/slideLayouts/slideLayout162.xml" ContentType="application/vnd.openxmlformats-officedocument.presentationml.slideLayout+xml"/>
  <Override PartName="/ppt/slideLayouts/slideLayout249.xml" ContentType="application/vnd.openxmlformats-officedocument.presentationml.slideLayout+xml"/>
  <Override PartName="/ppt/slideLayouts/slideLayout296.xml" ContentType="application/vnd.openxmlformats-officedocument.presentationml.slideLayout+xml"/>
  <Override PartName="/ppt/slideLayouts/slideLayout301.xml" ContentType="application/vnd.openxmlformats-officedocument.presentationml.slideLayout+xml"/>
  <Override PartName="/ppt/slideLayouts/slideLayout312.xml" ContentType="application/vnd.openxmlformats-officedocument.presentationml.slideLayout+xml"/>
  <Override PartName="/ppt/slideMasters/slideMaster35.xml" ContentType="application/vnd.openxmlformats-officedocument.presentationml.slideMaster+xml"/>
  <Override PartName="/ppt/slideLayouts/slideLayout51.xml" ContentType="application/vnd.openxmlformats-officedocument.presentationml.slideLayout+xml"/>
  <Override PartName="/ppt/slideLayouts/slideLayout104.xml" ContentType="application/vnd.openxmlformats-officedocument.presentationml.slideLayout+xml"/>
  <Override PartName="/ppt/slideLayouts/slideLayout140.xml" ContentType="application/vnd.openxmlformats-officedocument.presentationml.slideLayout+xml"/>
  <Override PartName="/ppt/slideLayouts/slideLayout151.xml" ContentType="application/vnd.openxmlformats-officedocument.presentationml.slideLayout+xml"/>
  <Override PartName="/ppt/slideLayouts/slideLayout238.xml" ContentType="application/vnd.openxmlformats-officedocument.presentationml.slideLayout+xml"/>
  <Override PartName="/ppt/slideLayouts/slideLayout285.xml" ContentType="application/vnd.openxmlformats-officedocument.presentationml.slideLayout+xml"/>
  <Override PartName="/ppt/slideMasters/slideMaster24.xml" ContentType="application/vnd.openxmlformats-officedocument.presentationml.slideMaster+xml"/>
  <Override PartName="/ppt/slideLayouts/slideLayout40.xml" ContentType="application/vnd.openxmlformats-officedocument.presentationml.slideLayout+xml"/>
  <Override PartName="/ppt/slideLayouts/slideLayout227.xml" ContentType="application/vnd.openxmlformats-officedocument.presentationml.slideLayout+xml"/>
  <Override PartName="/ppt/slideLayouts/slideLayout274.xml" ContentType="application/vnd.openxmlformats-officedocument.presentationml.slideLayout+xml"/>
  <Override PartName="/ppt/slideMasters/slideMaster13.xml" ContentType="application/vnd.openxmlformats-officedocument.presentationml.slideMaster+xml"/>
  <Override PartName="/ppt/slideLayouts/slideLayout205.xml" ContentType="application/vnd.openxmlformats-officedocument.presentationml.slideLayout+xml"/>
  <Override PartName="/ppt/theme/theme23.xml" ContentType="application/vnd.openxmlformats-officedocument.theme+xml"/>
  <Override PartName="/ppt/slideLayouts/slideLayout216.xml" ContentType="application/vnd.openxmlformats-officedocument.presentationml.slideLayout+xml"/>
  <Override PartName="/ppt/slideLayouts/slideLayout252.xml" ContentType="application/vnd.openxmlformats-officedocument.presentationml.slideLayout+xml"/>
  <Override PartName="/ppt/slideLayouts/slideLayout263.xml" ContentType="application/vnd.openxmlformats-officedocument.presentationml.slideLayout+xml"/>
  <Override PartName="/ppt/theme/theme34.xml" ContentType="application/vnd.openxmlformats-officedocument.theme+xml"/>
  <Override PartName="/ppt/slideLayouts/slideLayout89.xml" ContentType="application/vnd.openxmlformats-officedocument.presentationml.slideLayout+xml"/>
  <Override PartName="/ppt/theme/theme12.xml" ContentType="application/vnd.openxmlformats-officedocument.theme+xml"/>
  <Override PartName="/ppt/slideLayouts/slideLayout189.xml" ContentType="application/vnd.openxmlformats-officedocument.presentationml.slideLayout+xml"/>
  <Override PartName="/ppt/slideLayouts/slideLayout241.xml" ContentType="application/vnd.openxmlformats-officedocument.presentationml.slideLayout+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Layouts/slideLayout178.xml" ContentType="application/vnd.openxmlformats-officedocument.presentationml.slideLayout+xml"/>
  <Override PartName="/ppt/slideLayouts/slideLayout230.xml" ContentType="application/vnd.openxmlformats-officedocument.presentationml.slideLayout+xml"/>
  <Override PartName="/ppt/slideLayouts/slideLayout317.xml" ContentType="application/vnd.openxmlformats-officedocument.presentationml.slideLayout+xml"/>
  <Override PartName="/ppt/slideMasters/slideMaster2.xml" ContentType="application/vnd.openxmlformats-officedocument.presentationml.slideMaster+xml"/>
  <Override PartName="/ppt/theme/theme4.xml" ContentType="application/vnd.openxmlformats-officedocument.theme+xml"/>
  <Override PartName="/ppt/slideLayouts/slideLayout67.xml" ContentType="application/vnd.openxmlformats-officedocument.presentationml.slideLayout+xml"/>
  <Override PartName="/ppt/slideLayouts/slideLayout109.xml" ContentType="application/vnd.openxmlformats-officedocument.presentationml.slideLayout+xml"/>
  <Override PartName="/ppt/slideLayouts/slideLayout156.xml" ContentType="application/vnd.openxmlformats-officedocument.presentationml.slideLayout+xml"/>
  <Override PartName="/ppt/slideLayouts/slideLayout167.xml" ContentType="application/vnd.openxmlformats-officedocument.presentationml.slideLayout+xml"/>
  <Override PartName="/ppt/slideLayouts/slideLayout306.xml" ContentType="application/vnd.openxmlformats-officedocument.presentationml.slideLayout+xml"/>
  <Override PartName="/ppt/notesSlides/notesSlide1.xml" ContentType="application/vnd.openxmlformats-officedocument.presentationml.notesSlide+xml"/>
  <Override PartName="/ppt/slideMasters/slideMaster29.xml" ContentType="application/vnd.openxmlformats-officedocument.presentationml.slideMaster+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145.xml" ContentType="application/vnd.openxmlformats-officedocument.presentationml.slideLayout+xml"/>
  <Override PartName="/ppt/slideLayouts/slideLayout192.xml" ContentType="application/vnd.openxmlformats-officedocument.presentationml.slideLayout+xml"/>
  <Override PartName="/ppt/slideLayouts/slideLayout279.xml" ContentType="application/vnd.openxmlformats-officedocument.presentationml.slideLayout+xml"/>
  <Override PartName="/ppt/slideMasters/slideMaster18.xml" ContentType="application/vnd.openxmlformats-officedocument.presentationml.slideMaster+xml"/>
  <Override PartName="/ppt/slideLayouts/slideLayout34.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34.xml" ContentType="application/vnd.openxmlformats-officedocument.presentationml.slideLayout+xml"/>
  <Override PartName="/ppt/slideLayouts/slideLayout181.xml" ContentType="application/vnd.openxmlformats-officedocument.presentationml.slideLayout+xml"/>
  <Override PartName="/ppt/slideLayouts/slideLayout268.xml" ContentType="application/vnd.openxmlformats-officedocument.presentationml.slideLayout+xml"/>
  <Override PartName="/ppt/slideLayouts/slideLayout320.xml" ContentType="application/vnd.openxmlformats-officedocument.presentationml.slideLayout+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Layouts/slideLayout170.xml" ContentType="application/vnd.openxmlformats-officedocument.presentationml.slideLayout+xml"/>
  <Override PartName="/ppt/slideLayouts/slideLayout257.xml" ContentType="application/vnd.openxmlformats-officedocument.presentationml.slideLayout+xml"/>
  <Override PartName="/ppt/theme/theme28.xml" ContentType="application/vnd.openxmlformats-officedocument.theme+xml"/>
  <Override PartName="/ppt/slideMasters/slideMaster32.xml" ContentType="application/vnd.openxmlformats-officedocument.presentationml.slideMaster+xml"/>
  <Override PartName="/ppt/slideLayouts/slideLayout12.xml" ContentType="application/vnd.openxmlformats-officedocument.presentationml.slideLayout+xml"/>
  <Override PartName="/ppt/slideLayouts/slideLayout101.xml" ContentType="application/vnd.openxmlformats-officedocument.presentationml.slideLayout+xml"/>
  <Override PartName="/ppt/theme/theme17.xml" ContentType="application/vnd.openxmlformats-officedocument.theme+xml"/>
  <Override PartName="/ppt/slideLayouts/slideLayout235.xml" ContentType="application/vnd.openxmlformats-officedocument.presentationml.slideLayout+xml"/>
  <Override PartName="/ppt/slideLayouts/slideLayout246.xml" ContentType="application/vnd.openxmlformats-officedocument.presentationml.slideLayout+xml"/>
  <Override PartName="/ppt/slideLayouts/slideLayout293.xml" ContentType="application/vnd.openxmlformats-officedocument.presentationml.slideLayout+xml"/>
  <Override PartName="/ppt/slideMasters/slideMaster21.xml" ContentType="application/vnd.openxmlformats-officedocument.presentationml.slideMaster+xml"/>
  <Override PartName="/ppt/slideLayouts/slideLayout224.xml" ContentType="application/vnd.openxmlformats-officedocument.presentationml.slideLayout+xml"/>
  <Override PartName="/ppt/slideLayouts/slideLayout271.xml" ContentType="application/vnd.openxmlformats-officedocument.presentationml.slideLayout+xml"/>
  <Override PartName="/ppt/slideLayouts/slideLayout282.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slideLayouts/slideLayout213.xml" ContentType="application/vnd.openxmlformats-officedocument.presentationml.slideLayout+xml"/>
  <Override PartName="/ppt/slideLayouts/slideLayout260.xml" ContentType="application/vnd.openxmlformats-officedocument.presentationml.slideLayout+xml"/>
  <Override PartName="/ppt/theme/theme31.xml" ContentType="application/vnd.openxmlformats-officedocument.theme+xml"/>
  <Override PartName="/ppt/slideLayouts/slideLayout97.xml" ContentType="application/vnd.openxmlformats-officedocument.presentationml.slideLayout+xml"/>
  <Override PartName="/ppt/slideLayouts/slideLayout139.xml" ContentType="application/vnd.openxmlformats-officedocument.presentationml.slideLayout+xml"/>
  <Override PartName="/ppt/theme/theme20.xml" ContentType="application/vnd.openxmlformats-officedocument.theme+xml"/>
  <Override PartName="/ppt/slideLayouts/slideLayout186.xml" ContentType="application/vnd.openxmlformats-officedocument.presentationml.slideLayout+xml"/>
  <Override PartName="/ppt/slideLayouts/slideLayout197.xml" ContentType="application/vnd.openxmlformats-officedocument.presentationml.slideLayout+xml"/>
  <Override PartName="/ppt/slideLayouts/slideLayout202.xml" ContentType="application/vnd.openxmlformats-officedocument.presentationml.slideLayout+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Layouts/slideLayout175.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slideLayouts/slideLayout164.xml" ContentType="application/vnd.openxmlformats-officedocument.presentationml.slideLayout+xml"/>
  <Override PartName="/ppt/slideLayouts/slideLayout298.xml" ContentType="application/vnd.openxmlformats-officedocument.presentationml.slideLayout+xml"/>
  <Override PartName="/ppt/slideLayouts/slideLayout303.xml" ContentType="application/vnd.openxmlformats-officedocument.presentationml.slideLayout+xml"/>
  <Override PartName="/ppt/slideLayouts/slideLayout314.xml" ContentType="application/vnd.openxmlformats-officedocument.presentationml.slideLayout+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Layouts/slideLayout142.xml" ContentType="application/vnd.openxmlformats-officedocument.presentationml.slideLayout+xml"/>
  <Override PartName="/ppt/slideLayouts/slideLayout153.xml" ContentType="application/vnd.openxmlformats-officedocument.presentationml.slideLayout+xml"/>
  <Override PartName="/ppt/slideLayouts/slideLayout287.xml" ContentType="application/vnd.openxmlformats-officedocument.presentationml.slideLayout+xml"/>
  <Override PartName="/ppt/slideMasters/slideMaster26.xml" ContentType="application/vnd.openxmlformats-officedocument.presentationml.slideMaster+xml"/>
  <Override PartName="/ppt/slideLayouts/slideLayout42.xml" ContentType="application/vnd.openxmlformats-officedocument.presentationml.slideLayout+xml"/>
  <Override PartName="/ppt/slideLayouts/slideLayout131.xml" ContentType="application/vnd.openxmlformats-officedocument.presentationml.slideLayout+xml"/>
  <Override PartName="/ppt/slideLayouts/slideLayout229.xml" ContentType="application/vnd.openxmlformats-officedocument.presentationml.slideLayout+xml"/>
  <Override PartName="/ppt/slideLayouts/slideLayout276.xml" ContentType="application/vnd.openxmlformats-officedocument.presentationml.slideLayout+xml"/>
  <Override PartName="/ppt/slideMasters/slideMaster15.xml" ContentType="application/vnd.openxmlformats-officedocument.presentationml.slideMaster+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20.xml" ContentType="application/vnd.openxmlformats-officedocument.presentationml.slideLayout+xml"/>
  <Override PartName="/ppt/slideLayouts/slideLayout207.xml" ContentType="application/vnd.openxmlformats-officedocument.presentationml.slideLayout+xml"/>
  <Override PartName="/ppt/slideLayouts/slideLayout218.xml" ContentType="application/vnd.openxmlformats-officedocument.presentationml.slideLayout+xml"/>
  <Override PartName="/ppt/slideLayouts/slideLayout254.xml" ContentType="application/vnd.openxmlformats-officedocument.presentationml.slideLayout+xml"/>
  <Override PartName="/ppt/slideLayouts/slideLayout265.xml" ContentType="application/vnd.openxmlformats-officedocument.presentationml.slideLayout+xml"/>
  <Override PartName="/ppt/theme/theme36.xml" ContentType="application/vnd.openxmlformats-officedocument.theme+xml"/>
  <Override PartName="/ppt/theme/theme14.xml" ContentType="application/vnd.openxmlformats-officedocument.theme+xml"/>
  <Override PartName="/ppt/theme/theme25.xml" ContentType="application/vnd.openxmlformats-officedocument.theme+xml"/>
  <Override PartName="/ppt/slideLayouts/slideLayout243.xml" ContentType="application/vnd.openxmlformats-officedocument.presentationml.slideLayout+xml"/>
  <Override PartName="/ppt/slideLayouts/slideLayout290.xml" ContentType="application/vnd.openxmlformats-officedocument.presentationml.slideLayout+xml"/>
  <Override PartName="/ppt/slideLayouts/slideLayout232.xml" ContentType="application/vnd.openxmlformats-officedocument.presentationml.slideLayout+xml"/>
  <Override PartName="/ppt/slideLayouts/slideLayout319.xml" ContentType="application/vnd.openxmlformats-officedocument.presentationml.slideLayout+xml"/>
  <Override PartName="/ppt/slideMasters/slideMaster4.xml" ContentType="application/vnd.openxmlformats-officedocument.presentationml.slideMaster+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158.xml" ContentType="application/vnd.openxmlformats-officedocument.presentationml.slideLayout+xml"/>
  <Override PartName="/ppt/slideLayouts/slideLayout169.xml" ContentType="application/vnd.openxmlformats-officedocument.presentationml.slideLayout+xml"/>
  <Override PartName="/ppt/slideLayouts/slideLayout210.xml" ContentType="application/vnd.openxmlformats-officedocument.presentationml.slideLayout+xml"/>
  <Override PartName="/ppt/slideLayouts/slideLayout221.xml" ContentType="application/vnd.openxmlformats-officedocument.presentationml.slideLayout+xml"/>
  <Override PartName="/ppt/slideLayouts/slideLayout308.xml" ContentType="application/vnd.openxmlformats-officedocument.presentationml.slideLayout+xml"/>
  <Override PartName="/ppt/slideLayouts/slideLayout58.xml" ContentType="application/vnd.openxmlformats-officedocument.presentationml.slideLayout+xml"/>
  <Override PartName="/ppt/slideLayouts/slideLayout147.xml" ContentType="application/vnd.openxmlformats-officedocument.presentationml.slideLayout+xml"/>
  <Override PartName="/ppt/slideLayouts/slideLayout194.xml" ContentType="application/vnd.openxmlformats-officedocument.presentationml.slideLayout+xml"/>
  <Override PartName="/ppt/notesSlides/notesSlide3.xml" ContentType="application/vnd.openxmlformats-officedocument.presentationml.notesSlide+xml"/>
  <Override PartName="/ppt/presProps.xml" ContentType="application/vnd.openxmlformats-officedocument.presentationml.presProps+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36.xml" ContentType="application/vnd.openxmlformats-officedocument.presentationml.slideLayout+xml"/>
  <Override PartName="/ppt/slideLayouts/slideLayout183.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72.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slideLayouts/slideLayout161.xml" ContentType="application/vnd.openxmlformats-officedocument.presentationml.slideLayout+xml"/>
  <Override PartName="/ppt/slideLayouts/slideLayout172.xml" ContentType="application/vnd.openxmlformats-officedocument.presentationml.slideLayout+xml"/>
  <Override PartName="/ppt/slideLayouts/slideLayout259.xml" ContentType="application/vnd.openxmlformats-officedocument.presentationml.slideLayout+xml"/>
  <Override PartName="/ppt/slideLayouts/slideLayout311.xml" ContentType="application/vnd.openxmlformats-officedocument.presentationml.slideLayout+xml"/>
  <Override PartName="/ppt/slideMasters/slideMaster34.xml" ContentType="application/vnd.openxmlformats-officedocument.presentationml.slideMaster+xml"/>
  <Override PartName="/ppt/slideLayouts/slideLayout14.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50.xml" ContentType="application/vnd.openxmlformats-officedocument.presentationml.slideLayout+xml"/>
  <Override PartName="/ppt/theme/theme19.xml" ContentType="application/vnd.openxmlformats-officedocument.theme+xml"/>
  <Override PartName="/ppt/slideLayouts/slideLayout248.xml" ContentType="application/vnd.openxmlformats-officedocument.presentationml.slideLayout+xml"/>
  <Override PartName="/ppt/slideLayouts/slideLayout295.xml" ContentType="application/vnd.openxmlformats-officedocument.presentationml.slideLayout+xml"/>
  <Override PartName="/ppt/slideLayouts/slideLayout300.xml" ContentType="application/vnd.openxmlformats-officedocument.presentationml.slideLayout+xml"/>
  <Override PartName="/ppt/slideMasters/slideMaster23.xml" ContentType="application/vnd.openxmlformats-officedocument.presentationml.slideMaster+xml"/>
  <Override PartName="/ppt/slideLayouts/slideLayout50.xml" ContentType="application/vnd.openxmlformats-officedocument.presentationml.slideLayout+xml"/>
  <Override PartName="/ppt/slideLayouts/slideLayout226.xml" ContentType="application/vnd.openxmlformats-officedocument.presentationml.slideLayout+xml"/>
  <Override PartName="/ppt/slideLayouts/slideLayout237.xml" ContentType="application/vnd.openxmlformats-officedocument.presentationml.slideLayout+xml"/>
  <Override PartName="/ppt/slideLayouts/slideLayout273.xml" ContentType="application/vnd.openxmlformats-officedocument.presentationml.slideLayout+xml"/>
  <Override PartName="/ppt/slideLayouts/slideLayout284.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215.xml" ContentType="application/vnd.openxmlformats-officedocument.presentationml.slideLayout+xml"/>
  <Override PartName="/ppt/slideLayouts/slideLayout262.xml" ContentType="application/vnd.openxmlformats-officedocument.presentationml.slideLayout+xml"/>
  <Override PartName="/ppt/theme/theme33.xml" ContentType="application/vnd.openxmlformats-officedocument.theme+xml"/>
  <Override PartName="/ppt/slideLayouts/slideLayout99.xml" ContentType="application/vnd.openxmlformats-officedocument.presentationml.slideLayout+xml"/>
  <Override PartName="/ppt/slideLayouts/slideLayout188.xml" ContentType="application/vnd.openxmlformats-officedocument.presentationml.slideLayout+xml"/>
  <Override PartName="/ppt/slideLayouts/slideLayout199.xml" ContentType="application/vnd.openxmlformats-officedocument.presentationml.slideLayout+xml"/>
  <Override PartName="/ppt/theme/theme22.xml" ContentType="application/vnd.openxmlformats-officedocument.theme+xml"/>
  <Override PartName="/ppt/slideLayouts/slideLayout204.xml" ContentType="application/vnd.openxmlformats-officedocument.presentationml.slideLayout+xml"/>
  <Override PartName="/ppt/slideLayouts/slideLayout251.xml" ContentType="application/vnd.openxmlformats-officedocument.presentationml.slideLayout+xml"/>
  <Override PartName="/ppt/handoutMasters/handoutMaster1.xml" ContentType="application/vnd.openxmlformats-officedocument.presentationml.handoutMaster+xml"/>
  <Override PartName="/ppt/slideLayouts/slideLayout88.xml" ContentType="application/vnd.openxmlformats-officedocument.presentationml.slideLayout+xml"/>
  <Override PartName="/ppt/theme/theme11.xml" ContentType="application/vnd.openxmlformats-officedocument.theme+xml"/>
  <Override PartName="/ppt/slideLayouts/slideLayout177.xml" ContentType="application/vnd.openxmlformats-officedocument.presentationml.slideLayout+xml"/>
  <Override PartName="/ppt/slideLayouts/slideLayout240.xml" ContentType="application/vnd.openxmlformats-officedocument.presentationml.slideLayout+xml"/>
  <Override PartName="/docProps/core.xml" ContentType="application/vnd.openxmlformats-package.core-properties+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119.xml" ContentType="application/vnd.openxmlformats-officedocument.presentationml.slideLayout+xml"/>
  <Override PartName="/ppt/slideLayouts/slideLayout166.xml" ContentType="application/vnd.openxmlformats-officedocument.presentationml.slideLayout+xml"/>
  <Override PartName="/ppt/slideLayouts/slideLayout316.xml" ContentType="application/vnd.openxmlformats-officedocument.presentationml.slideLayout+xml"/>
  <Override PartName="/ppt/slideMasters/slideMaster1.xml" ContentType="application/vnd.openxmlformats-officedocument.presentationml.slideMaster+xml"/>
  <Override PartName="/ppt/theme/theme3.xml" ContentType="application/vnd.openxmlformats-officedocument.theme+xml"/>
  <Override PartName="/ppt/slideLayouts/slideLayout55.xml" ContentType="application/vnd.openxmlformats-officedocument.presentationml.slideLayout+xml"/>
  <Override PartName="/ppt/slideLayouts/slideLayout108.xml" ContentType="application/vnd.openxmlformats-officedocument.presentationml.slideLayout+xml"/>
  <Override PartName="/ppt/slideLayouts/slideLayout155.xml" ContentType="application/vnd.openxmlformats-officedocument.presentationml.slideLayout+xml"/>
  <Override PartName="/ppt/slideLayouts/slideLayout289.xml" ContentType="application/vnd.openxmlformats-officedocument.presentationml.slideLayout+xml"/>
  <Override PartName="/ppt/slideLayouts/slideLayout305.xml" ContentType="application/vnd.openxmlformats-officedocument.presentationml.slideLayout+xml"/>
  <Override PartName="/ppt/slideMasters/slideMaster28.xml" ContentType="application/vnd.openxmlformats-officedocument.presentationml.slideMaster+xml"/>
  <Override PartName="/ppt/slideLayouts/slideLayout44.xml" ContentType="application/vnd.openxmlformats-officedocument.presentationml.slideLayout+xml"/>
  <Override PartName="/ppt/slideLayouts/slideLayout91.xml" ContentType="application/vnd.openxmlformats-officedocument.presentationml.slideLayout+xml"/>
  <Override PartName="/ppt/slideLayouts/slideLayout133.xml" ContentType="application/vnd.openxmlformats-officedocument.presentationml.slideLayout+xml"/>
  <Override PartName="/ppt/slideLayouts/slideLayout144.xml" ContentType="application/vnd.openxmlformats-officedocument.presentationml.slideLayout+xml"/>
  <Override PartName="/ppt/slideLayouts/slideLayout180.xml" ContentType="application/vnd.openxmlformats-officedocument.presentationml.slideLayout+xml"/>
  <Override PartName="/ppt/slideLayouts/slideLayout191.xml" ContentType="application/vnd.openxmlformats-officedocument.presentationml.slideLayout+xml"/>
  <Override PartName="/ppt/slideLayouts/slideLayout278.xml" ContentType="application/vnd.openxmlformats-officedocument.presentationml.slideLayout+xml"/>
  <Default Extension="rels" ContentType="application/vnd.openxmlformats-package.relationships+xml"/>
  <Override PartName="/ppt/slideMasters/slideMaster17.xml" ContentType="application/vnd.openxmlformats-officedocument.presentationml.slideMaster+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80.xml" ContentType="application/vnd.openxmlformats-officedocument.presentationml.slideLayout+xml"/>
  <Override PartName="/ppt/slideLayouts/slideLayout122.xml" ContentType="application/vnd.openxmlformats-officedocument.presentationml.slideLayout+xml"/>
  <Override PartName="/ppt/slideLayouts/slideLayout209.xml" ContentType="application/vnd.openxmlformats-officedocument.presentationml.slideLayout+xml"/>
  <Override PartName="/ppt/slideLayouts/slideLayout256.xml" ContentType="application/vnd.openxmlformats-officedocument.presentationml.slideLayout+xml"/>
  <Override PartName="/ppt/slideLayouts/slideLayout267.xml" ContentType="application/vnd.openxmlformats-officedocument.presentationml.slideLayout+xml"/>
  <Override PartName="/ppt/slideLayouts/slideLayout11.xml" ContentType="application/vnd.openxmlformats-officedocument.presentationml.slideLayout+xml"/>
  <Override PartName="/ppt/slideLayouts/slideLayout111.xml" ContentType="application/vnd.openxmlformats-officedocument.presentationml.slideLayout+xml"/>
  <Override PartName="/ppt/theme/theme16.xml" ContentType="application/vnd.openxmlformats-officedocument.theme+xml"/>
  <Override PartName="/ppt/slideLayouts/slideLayout245.xml" ContentType="application/vnd.openxmlformats-officedocument.presentationml.slideLayout+xml"/>
  <Override PartName="/ppt/theme/theme27.xml" ContentType="application/vnd.openxmlformats-officedocument.theme+xml"/>
  <Override PartName="/ppt/slideLayouts/slideLayout292.xml" ContentType="application/vnd.openxmlformats-officedocument.presentationml.slideLayout+xml"/>
  <Override PartName="/ppt/slideMasters/slideMaster31.xml" ContentType="application/vnd.openxmlformats-officedocument.presentationml.slideMaster+xml"/>
  <Override PartName="/ppt/slideLayouts/slideLayout100.xml" ContentType="application/vnd.openxmlformats-officedocument.presentationml.slideLayout+xml"/>
  <Override PartName="/ppt/slideLayouts/slideLayout234.xml" ContentType="application/vnd.openxmlformats-officedocument.presentationml.slideLayout+xml"/>
  <Override PartName="/ppt/slideLayouts/slideLayout281.xml" ContentType="application/vnd.openxmlformats-officedocument.presentationml.slideLayout+xml"/>
  <Override PartName="/ppt/slideMasters/slideMaster6.xml" ContentType="application/vnd.openxmlformats-officedocument.presentationml.slideMaster+xml"/>
  <Override PartName="/ppt/slideMasters/slideMaster20.xml" ContentType="application/vnd.openxmlformats-officedocument.presentationml.slideMaster+xml"/>
  <Override PartName="/ppt/theme/theme8.xml" ContentType="application/vnd.openxmlformats-officedocument.theme+xml"/>
  <Override PartName="/ppt/slideLayouts/slideLayout223.xml" ContentType="application/vnd.openxmlformats-officedocument.presentationml.slideLayout+xml"/>
  <Override PartName="/ppt/slideLayouts/slideLayout270.xml" ContentType="application/vnd.openxmlformats-officedocument.presentationml.slideLayout+xml"/>
  <Override PartName="/ppt/slideLayouts/slideLayout149.xml" ContentType="application/vnd.openxmlformats-officedocument.presentationml.slideLayout+xml"/>
  <Override PartName="/ppt/slideLayouts/slideLayout196.xml" ContentType="application/vnd.openxmlformats-officedocument.presentationml.slideLayout+xml"/>
  <Override PartName="/ppt/slideLayouts/slideLayout201.xml" ContentType="application/vnd.openxmlformats-officedocument.presentationml.slideLayout+xml"/>
  <Override PartName="/ppt/slideLayouts/slideLayout212.xml" ContentType="application/vnd.openxmlformats-officedocument.presentationml.slideLayout+xml"/>
  <Override PartName="/ppt/theme/theme30.xml" ContentType="application/vnd.openxmlformats-officedocument.theme+xml"/>
  <Override PartName="/ppt/notesSlides/notesSlide5.xml" ContentType="application/vnd.openxmlformats-officedocument.presentationml.notesSlid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38.xml" ContentType="application/vnd.openxmlformats-officedocument.presentationml.slideLayout+xml"/>
  <Override PartName="/ppt/slideLayouts/slideLayout185.xml" ContentType="application/vnd.openxmlformats-officedocument.presentationml.slideLayout+xml"/>
  <Override PartName="/ppt/slides/slide3.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Layouts/slideLayout163.xml" ContentType="application/vnd.openxmlformats-officedocument.presentationml.slideLayout+xml"/>
  <Override PartName="/ppt/slideLayouts/slideLayout174.xml" ContentType="application/vnd.openxmlformats-officedocument.presentationml.slideLayout+xml"/>
  <Override PartName="/ppt/slideLayouts/slideLayout31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63.xml" ContentType="application/vnd.openxmlformats-officedocument.presentationml.slideLayout+xml"/>
  <Override PartName="/ppt/slideLayouts/slideLayout105.xml" ContentType="application/vnd.openxmlformats-officedocument.presentationml.slideLayout+xml"/>
  <Override PartName="/ppt/slideLayouts/slideLayout152.xml" ContentType="application/vnd.openxmlformats-officedocument.presentationml.slideLayout+xml"/>
  <Override PartName="/ppt/slideLayouts/slideLayout297.xml" ContentType="application/vnd.openxmlformats-officedocument.presentationml.slideLayout+xml"/>
  <Override PartName="/ppt/slideLayouts/slideLayout302.xml" ContentType="application/vnd.openxmlformats-officedocument.presentationml.slideLayout+xml"/>
  <Override PartName="/ppt/slideMasters/slideMaster25.xml" ContentType="application/vnd.openxmlformats-officedocument.presentationml.slideMaster+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141.xml" ContentType="application/vnd.openxmlformats-officedocument.presentationml.slideLayout+xml"/>
  <Override PartName="/ppt/slideLayouts/slideLayout228.xml" ContentType="application/vnd.openxmlformats-officedocument.presentationml.slideLayout+xml"/>
  <Override PartName="/ppt/slideLayouts/slideLayout239.xml" ContentType="application/vnd.openxmlformats-officedocument.presentationml.slideLayout+xml"/>
  <Override PartName="/ppt/slideLayouts/slideLayout275.xml" ContentType="application/vnd.openxmlformats-officedocument.presentationml.slideLayout+xml"/>
  <Override PartName="/ppt/slideLayouts/slideLayout286.xml" ContentType="application/vnd.openxmlformats-officedocument.presentationml.slideLayout+xml"/>
  <Override PartName="/ppt/slideMasters/slideMaster14.xml" ContentType="application/vnd.openxmlformats-officedocument.presentationml.slideMaster+xml"/>
  <Override PartName="/ppt/slideLayouts/slideLayout30.xml" ContentType="application/vnd.openxmlformats-officedocument.presentationml.slideLayout+xml"/>
  <Override PartName="/ppt/slideLayouts/slideLayout130.xml" ContentType="application/vnd.openxmlformats-officedocument.presentationml.slideLayout+xml"/>
  <Override PartName="/ppt/slideLayouts/slideLayout217.xml" ContentType="application/vnd.openxmlformats-officedocument.presentationml.slideLayout+xml"/>
  <Override PartName="/ppt/slideLayouts/slideLayout264.xml" ContentType="application/vnd.openxmlformats-officedocument.presentationml.slideLayout+xml"/>
  <Override PartName="/ppt/theme/theme35.xml" ContentType="application/vnd.openxmlformats-officedocument.theme+xml"/>
  <Override PartName="/ppt/slideLayouts/slideLayout206.xml" ContentType="application/vnd.openxmlformats-officedocument.presentationml.slideLayout+xml"/>
  <Override PartName="/ppt/theme/theme24.xml" ContentType="application/vnd.openxmlformats-officedocument.theme+xml"/>
  <Override PartName="/ppt/slideLayouts/slideLayout253.xml" ContentType="application/vnd.openxmlformats-officedocument.presentationml.slideLayout+xml"/>
  <Override PartName="/ppt/theme/theme13.xml" ContentType="application/vnd.openxmlformats-officedocument.theme+xml"/>
  <Override PartName="/ppt/slideLayouts/slideLayout179.xml" ContentType="application/vnd.openxmlformats-officedocument.presentationml.slideLayout+xml"/>
  <Override PartName="/ppt/slideLayouts/slideLayout231.xml" ContentType="application/vnd.openxmlformats-officedocument.presentationml.slideLayout+xml"/>
  <Override PartName="/ppt/slideLayouts/slideLayout242.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168.xml" ContentType="application/vnd.openxmlformats-officedocument.presentationml.slideLayout+xml"/>
  <Override PartName="/ppt/slideLayouts/slideLayout220.xml" ContentType="application/vnd.openxmlformats-officedocument.presentationml.slideLayout+xml"/>
  <Override PartName="/ppt/slideLayouts/slideLayout318.xml" ContentType="application/vnd.openxmlformats-officedocument.presentationml.slideLayout+xml"/>
  <Override PartName="/ppt/slideMasters/slideMaster3.xml" ContentType="application/vnd.openxmlformats-officedocument.presentationml.slideMaster+xml"/>
  <Override PartName="/ppt/slideLayouts/slideLayout57.xml" ContentType="application/vnd.openxmlformats-officedocument.presentationml.slideLayout+xml"/>
  <Override PartName="/ppt/slideLayouts/slideLayout157.xml" ContentType="application/vnd.openxmlformats-officedocument.presentationml.slideLayout+xml"/>
  <Override PartName="/ppt/notesSlides/notesSlide2.xml" ContentType="application/vnd.openxmlformats-officedocument.presentationml.notesSlide+xml"/>
  <Override PartName="/ppt/slideLayouts/slideLayout135.xml" ContentType="application/vnd.openxmlformats-officedocument.presentationml.slideLayout+xml"/>
  <Override PartName="/ppt/slideLayouts/slideLayout182.xml" ContentType="application/vnd.openxmlformats-officedocument.presentationml.slideLayout+xml"/>
  <Override PartName="/ppt/slideMasters/slideMaster19.xml" ContentType="application/vnd.openxmlformats-officedocument.presentationml.slideMaster+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258.xml" ContentType="application/vnd.openxmlformats-officedocument.presentationml.slideLayout+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60.xml" ContentType="application/vnd.openxmlformats-officedocument.presentationml.slideLayout+xml"/>
  <Override PartName="/ppt/slideLayouts/slideLayout113.xml" ContentType="application/vnd.openxmlformats-officedocument.presentationml.slideLayout+xml"/>
  <Override PartName="/ppt/slideLayouts/slideLayout160.xml" ContentType="application/vnd.openxmlformats-officedocument.presentationml.slideLayout+xml"/>
  <Override PartName="/ppt/theme/theme18.xml" ContentType="application/vnd.openxmlformats-officedocument.theme+xml"/>
  <Override PartName="/ppt/tableStyles.xml" ContentType="application/vnd.openxmlformats-officedocument.presentationml.tableStyles+xml"/>
  <Override PartName="/ppt/slideLayouts/slideLayout236.xml" ContentType="application/vnd.openxmlformats-officedocument.presentationml.slideLayout+xml"/>
  <Override PartName="/ppt/slideLayouts/slideLayout28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5" r:id="rId2"/>
    <p:sldMasterId id="2147483688" r:id="rId3"/>
    <p:sldMasterId id="2147483701" r:id="rId4"/>
    <p:sldMasterId id="2147483709" r:id="rId5"/>
    <p:sldMasterId id="2147483717" r:id="rId6"/>
    <p:sldMasterId id="2147483725" r:id="rId7"/>
    <p:sldMasterId id="2147483733" r:id="rId8"/>
    <p:sldMasterId id="2147483746" r:id="rId9"/>
    <p:sldMasterId id="2147483759" r:id="rId10"/>
    <p:sldMasterId id="2147483772" r:id="rId11"/>
    <p:sldMasterId id="2147483785" r:id="rId12"/>
    <p:sldMasterId id="2147483793" r:id="rId13"/>
    <p:sldMasterId id="2147483805" r:id="rId14"/>
    <p:sldMasterId id="2147483813" r:id="rId15"/>
    <p:sldMasterId id="2147483821" r:id="rId16"/>
    <p:sldMasterId id="2147483834" r:id="rId17"/>
    <p:sldMasterId id="2147483846" r:id="rId18"/>
    <p:sldMasterId id="2147483854" r:id="rId19"/>
    <p:sldMasterId id="2147483867" r:id="rId20"/>
    <p:sldMasterId id="2147483875" r:id="rId21"/>
    <p:sldMasterId id="2147483883" r:id="rId22"/>
    <p:sldMasterId id="2147483895" r:id="rId23"/>
    <p:sldMasterId id="2147483908" r:id="rId24"/>
    <p:sldMasterId id="2147483916" r:id="rId25"/>
    <p:sldMasterId id="2147483929" r:id="rId26"/>
    <p:sldMasterId id="2147483941" r:id="rId27"/>
    <p:sldMasterId id="2147483954" r:id="rId28"/>
    <p:sldMasterId id="2147483962" r:id="rId29"/>
    <p:sldMasterId id="2147483970" r:id="rId30"/>
    <p:sldMasterId id="2147483983" r:id="rId31"/>
    <p:sldMasterId id="2147483991" r:id="rId32"/>
    <p:sldMasterId id="2147483999" r:id="rId33"/>
    <p:sldMasterId id="2147484012" r:id="rId34"/>
    <p:sldMasterId id="2147484025" r:id="rId35"/>
  </p:sldMasterIdLst>
  <p:notesMasterIdLst>
    <p:notesMasterId r:id="rId41"/>
  </p:notesMasterIdLst>
  <p:handoutMasterIdLst>
    <p:handoutMasterId r:id="rId42"/>
  </p:handoutMasterIdLst>
  <p:sldIdLst>
    <p:sldId id="398" r:id="rId36"/>
    <p:sldId id="403" r:id="rId37"/>
    <p:sldId id="402" r:id="rId38"/>
    <p:sldId id="399" r:id="rId39"/>
    <p:sldId id="400" r:id="rId4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F1F2"/>
    <a:srgbClr val="F1F2F3"/>
    <a:srgbClr val="E28E3A"/>
    <a:srgbClr val="EDF6F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925" autoAdjust="0"/>
    <p:restoredTop sz="93805" autoAdjust="0"/>
  </p:normalViewPr>
  <p:slideViewPr>
    <p:cSldViewPr>
      <p:cViewPr>
        <p:scale>
          <a:sx n="75" d="100"/>
          <a:sy n="75" d="100"/>
        </p:scale>
        <p:origin x="-708" y="186"/>
      </p:cViewPr>
      <p:guideLst>
        <p:guide orient="horz" pos="2160"/>
        <p:guide pos="2880"/>
      </p:guideLst>
    </p:cSldViewPr>
  </p:slideViewPr>
  <p:outlineViewPr>
    <p:cViewPr>
      <p:scale>
        <a:sx n="33" d="100"/>
        <a:sy n="33" d="100"/>
      </p:scale>
      <p:origin x="0" y="1672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2052" y="-1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4.xml"/><Relationship Id="rId3" Type="http://schemas.openxmlformats.org/officeDocument/2006/relationships/slideMaster" Target="slideMasters/slideMaster3.xml"/><Relationship Id="rId21" Type="http://schemas.openxmlformats.org/officeDocument/2006/relationships/slideMaster" Target="slideMasters/slideMaster21.xml"/><Relationship Id="rId34" Type="http://schemas.openxmlformats.org/officeDocument/2006/relationships/slideMaster" Target="slideMasters/slideMaster34.xml"/><Relationship Id="rId42"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Master" Target="slideMasters/slideMaster33.xml"/><Relationship Id="rId38" Type="http://schemas.openxmlformats.org/officeDocument/2006/relationships/slide" Target="slides/slide3.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Master" Target="slideMasters/slideMaster29.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Master" Target="slideMasters/slideMaster32.xml"/><Relationship Id="rId37" Type="http://schemas.openxmlformats.org/officeDocument/2006/relationships/slide" Target="slides/slide2.xml"/><Relationship Id="rId40" Type="http://schemas.openxmlformats.org/officeDocument/2006/relationships/slide" Target="slides/slide5.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 Target="slides/slide1.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Master" Target="slideMasters/slideMaster31.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Master" Target="slideMasters/slideMaster30.xml"/><Relationship Id="rId35" Type="http://schemas.openxmlformats.org/officeDocument/2006/relationships/slideMaster" Target="slideMasters/slideMaster35.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Calibri"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55607B5-656E-434C-B562-37506E460134}" type="datetimeFigureOut">
              <a:rPr lang="en-US" smtClean="0">
                <a:latin typeface="Calibri" pitchFamily="34" charset="0"/>
              </a:rPr>
              <a:pPr/>
              <a:t>3/13/2014</a:t>
            </a:fld>
            <a:endParaRPr lang="en-US" dirty="0">
              <a:latin typeface="Calibri"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Calibri"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4E9B52A-3743-4056-A69D-198191C2C9DC}" type="slidenum">
              <a:rPr lang="en-US" smtClean="0">
                <a:latin typeface="Calibri" pitchFamily="34" charset="0"/>
              </a:rPr>
              <a:pPr/>
              <a:t>‹#›</a:t>
            </a:fld>
            <a:endParaRPr lang="en-US" dirty="0">
              <a:latin typeface="Calibri" pitchFamily="34" charset="0"/>
            </a:endParaRP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Calibri"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Calibri" pitchFamily="34" charset="0"/>
              </a:defRPr>
            </a:lvl1pPr>
          </a:lstStyle>
          <a:p>
            <a:fld id="{77E46119-EE50-4E87-9EA6-8201F5889D00}" type="datetimeFigureOut">
              <a:rPr lang="en-US" smtClean="0"/>
              <a:pPr/>
              <a:t>3/13/2014</a:t>
            </a:fld>
            <a:endParaRPr lang="en-US" dirty="0"/>
          </a:p>
        </p:txBody>
      </p:sp>
      <p:sp>
        <p:nvSpPr>
          <p:cNvPr id="4" name="Slide Image Placeholder 3"/>
          <p:cNvSpPr>
            <a:spLocks noGrp="1" noRot="1" noChangeAspect="1"/>
          </p:cNvSpPr>
          <p:nvPr>
            <p:ph type="sldImg" idx="2"/>
          </p:nvPr>
        </p:nvSpPr>
        <p:spPr>
          <a:xfrm>
            <a:off x="304800" y="657225"/>
            <a:ext cx="6437978" cy="48291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804472" y="6264965"/>
            <a:ext cx="5608320" cy="2526196"/>
          </a:xfrm>
          <a:prstGeom prst="rect">
            <a:avLst/>
          </a:prstGeom>
        </p:spPr>
        <p:txBody>
          <a:bodyPr vert="horz" lIns="93177" tIns="46589" rIns="93177" bIns="46589"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Calibri"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Calibri" pitchFamily="34" charset="0"/>
              </a:defRPr>
            </a:lvl1pPr>
          </a:lstStyle>
          <a:p>
            <a:fld id="{FE840F21-0DA1-414A-A5C9-11B0146320E5}" type="slidenum">
              <a:rPr lang="en-US" smtClean="0"/>
              <a:pPr/>
              <a:t>‹#›</a:t>
            </a:fld>
            <a:endParaRPr lang="en-US" dirty="0"/>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Calibri" pitchFamily="34" charset="0"/>
        <a:ea typeface="+mn-ea"/>
        <a:cs typeface="+mn-cs"/>
      </a:defRPr>
    </a:lvl1pPr>
    <a:lvl2pPr marL="457200" algn="l" defTabSz="914400" rtl="0" eaLnBrk="1" latinLnBrk="0" hangingPunct="1">
      <a:defRPr sz="1200" kern="1200">
        <a:solidFill>
          <a:schemeClr val="tx1"/>
        </a:solidFill>
        <a:latin typeface="Calibri" pitchFamily="34" charset="0"/>
        <a:ea typeface="+mn-ea"/>
        <a:cs typeface="+mn-cs"/>
      </a:defRPr>
    </a:lvl2pPr>
    <a:lvl3pPr marL="914400" algn="l" defTabSz="914400" rtl="0" eaLnBrk="1" latinLnBrk="0" hangingPunct="1">
      <a:defRPr sz="1200" kern="1200">
        <a:solidFill>
          <a:schemeClr val="tx1"/>
        </a:solidFill>
        <a:latin typeface="Calibri" pitchFamily="34" charset="0"/>
        <a:ea typeface="+mn-ea"/>
        <a:cs typeface="+mn-cs"/>
      </a:defRPr>
    </a:lvl3pPr>
    <a:lvl4pPr marL="1371600" algn="l" defTabSz="914400" rtl="0" eaLnBrk="1" latinLnBrk="0" hangingPunct="1">
      <a:defRPr sz="1200" kern="1200">
        <a:solidFill>
          <a:schemeClr val="tx1"/>
        </a:solidFill>
        <a:latin typeface="Calibri" pitchFamily="34" charset="0"/>
        <a:ea typeface="+mn-ea"/>
        <a:cs typeface="+mn-cs"/>
      </a:defRPr>
    </a:lvl4pPr>
    <a:lvl5pPr marL="1828800" algn="l" defTabSz="914400" rtl="0" eaLnBrk="1" latinLnBrk="0" hangingPunct="1">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
        <p:nvSpPr>
          <p:cNvPr id="6" name="Slide Image Placeholder 5"/>
          <p:cNvSpPr>
            <a:spLocks noGrp="1" noRot="1" noChangeAspect="1"/>
          </p:cNvSpPr>
          <p:nvPr>
            <p:ph type="sldImg"/>
          </p:nvPr>
        </p:nvSpPr>
        <p:spPr>
          <a:xfrm>
            <a:off x="304800" y="657225"/>
            <a:ext cx="6437313" cy="4829175"/>
          </a:xfrm>
        </p:spPr>
      </p:sp>
      <p:sp>
        <p:nvSpPr>
          <p:cNvPr id="7" name="Notes Placeholder 6"/>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
        <p:nvSpPr>
          <p:cNvPr id="6" name="Slide Image Placeholder 5"/>
          <p:cNvSpPr>
            <a:spLocks noGrp="1" noRot="1" noChangeAspect="1"/>
          </p:cNvSpPr>
          <p:nvPr>
            <p:ph type="sldImg"/>
          </p:nvPr>
        </p:nvSpPr>
        <p:spPr>
          <a:xfrm>
            <a:off x="304800" y="657225"/>
            <a:ext cx="6437313" cy="4829175"/>
          </a:xfrm>
        </p:spPr>
      </p:sp>
      <p:sp>
        <p:nvSpPr>
          <p:cNvPr id="7" name="Notes Placeholder 6"/>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
        <p:nvSpPr>
          <p:cNvPr id="6" name="Slide Image Placeholder 5"/>
          <p:cNvSpPr>
            <a:spLocks noGrp="1" noRot="1" noChangeAspect="1"/>
          </p:cNvSpPr>
          <p:nvPr>
            <p:ph type="sldImg"/>
          </p:nvPr>
        </p:nvSpPr>
        <p:spPr>
          <a:xfrm>
            <a:off x="304800" y="657225"/>
            <a:ext cx="6437313" cy="4829175"/>
          </a:xfrm>
        </p:spPr>
      </p:sp>
      <p:sp>
        <p:nvSpPr>
          <p:cNvPr id="7" name="Notes Placeholder 6"/>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
        <p:nvSpPr>
          <p:cNvPr id="6" name="Slide Image Placeholder 5"/>
          <p:cNvSpPr>
            <a:spLocks noGrp="1" noRot="1" noChangeAspect="1"/>
          </p:cNvSpPr>
          <p:nvPr>
            <p:ph type="sldImg"/>
          </p:nvPr>
        </p:nvSpPr>
        <p:spPr>
          <a:xfrm>
            <a:off x="304800" y="657225"/>
            <a:ext cx="6437313" cy="4829175"/>
          </a:xfrm>
        </p:spPr>
      </p:sp>
      <p:sp>
        <p:nvSpPr>
          <p:cNvPr id="7" name="Notes Placeholder 6"/>
          <p:cNvSpPr>
            <a:spLocks noGrp="1"/>
          </p:cNvSpPr>
          <p:nvPr>
            <p:ph type="body" idx="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
        <p:nvSpPr>
          <p:cNvPr id="6" name="Slide Image Placeholder 5"/>
          <p:cNvSpPr>
            <a:spLocks noGrp="1" noRot="1" noChangeAspect="1"/>
          </p:cNvSpPr>
          <p:nvPr>
            <p:ph type="sldImg"/>
          </p:nvPr>
        </p:nvSpPr>
        <p:spPr>
          <a:xfrm>
            <a:off x="304800" y="657225"/>
            <a:ext cx="6437313" cy="4829175"/>
          </a:xfrm>
        </p:spPr>
      </p:sp>
      <p:sp>
        <p:nvSpPr>
          <p:cNvPr id="7" name="Notes Placeholder 6"/>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3.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4.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5.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7.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8.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0.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1.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4.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6.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8.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1.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2.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1.xml"/></Relationships>
</file>

<file path=ppt/slideLayouts/_rels/slideLayout278.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0.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81.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82.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2.xml"/></Relationships>
</file>

<file path=ppt/slideLayouts/_rels/slideLayout284.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5.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6.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7.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8.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9.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0.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1.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2.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3.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4.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5.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6.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7.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8.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9.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0.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301.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30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4.xml"/></Relationships>
</file>

<file path=ppt/slideLayouts/_rels/slideLayout303.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4.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5.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6.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7.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8.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9.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10.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11.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12.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13.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5.xml"/></Relationships>
</file>

<file path=ppt/slideLayouts/_rels/slideLayout315.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16.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17.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18.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19.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0.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t>REVISED March 12, 2014</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t>REVISED March 12, 2014</a:t>
            </a: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smtClean="0"/>
              <a:t>Click to edit Master subtitle style: name, date, and event/venue</a:t>
            </a: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3C2B6BEC-104C-4D30-B449-F690DF50C934}"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8"/>
          <p:cNvSpPr>
            <a:spLocks noGrp="1" noChangeArrowheads="1"/>
          </p:cNvSpPr>
          <p:nvPr>
            <p:ph type="sldNum" sz="quarter" idx="10"/>
          </p:nvPr>
        </p:nvSpPr>
        <p:spPr>
          <a:ln/>
        </p:spPr>
        <p:txBody>
          <a:bodyPr/>
          <a:lstStyle>
            <a:lvl1pPr>
              <a:defRPr/>
            </a:lvl1pPr>
          </a:lstStyle>
          <a:p>
            <a:pPr>
              <a:defRPr/>
            </a:pPr>
            <a:fld id="{9B04CFD4-89B3-4CF8-BF54-F2E77D29651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8"/>
          <p:cNvSpPr>
            <a:spLocks noGrp="1" noChangeArrowheads="1"/>
          </p:cNvSpPr>
          <p:nvPr>
            <p:ph type="sldNum" sz="quarter" idx="10"/>
          </p:nvPr>
        </p:nvSpPr>
        <p:spPr>
          <a:ln/>
        </p:spPr>
        <p:txBody>
          <a:bodyPr/>
          <a:lstStyle>
            <a:lvl1pPr>
              <a:defRPr/>
            </a:lvl1pPr>
          </a:lstStyle>
          <a:p>
            <a:pPr>
              <a:defRPr/>
            </a:pPr>
            <a:fld id="{C5CA8740-66E3-4D07-8ADA-08408A1731B7}"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t>REVISED March 12, 2014</a:t>
            </a: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DD616A7-4EA2-4FEA-8F7A-FA604ABE35C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929D420C-9AD2-4A8E-BB62-CA40D9E4131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AC02D363-FF12-4819-81FC-E26A3E2C7BC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152400"/>
            <a:ext cx="6019800" cy="5943600"/>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7327FCA0-12F0-434A-835A-95D361608A8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t>REVISED March 12, 2014</a:t>
            </a: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t>REVISED March 12, 2014</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smtClean="0"/>
              <a:t>Click to edit Master subtitle style: name, date, and event/venue</a:t>
            </a:r>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t>REVISED March 12, 2014</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3C2B6BEC-104C-4D30-B449-F690DF50C934}"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8"/>
          <p:cNvSpPr>
            <a:spLocks noGrp="1" noChangeArrowheads="1"/>
          </p:cNvSpPr>
          <p:nvPr>
            <p:ph type="sldNum" sz="quarter" idx="10"/>
          </p:nvPr>
        </p:nvSpPr>
        <p:spPr>
          <a:ln/>
        </p:spPr>
        <p:txBody>
          <a:bodyPr/>
          <a:lstStyle>
            <a:lvl1pPr>
              <a:defRPr/>
            </a:lvl1pPr>
          </a:lstStyle>
          <a:p>
            <a:pPr>
              <a:defRPr/>
            </a:pPr>
            <a:fld id="{9B04CFD4-89B3-4CF8-BF54-F2E77D29651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8"/>
          <p:cNvSpPr>
            <a:spLocks noGrp="1" noChangeArrowheads="1"/>
          </p:cNvSpPr>
          <p:nvPr>
            <p:ph type="sldNum" sz="quarter" idx="10"/>
          </p:nvPr>
        </p:nvSpPr>
        <p:spPr>
          <a:ln/>
        </p:spPr>
        <p:txBody>
          <a:bodyPr/>
          <a:lstStyle>
            <a:lvl1pPr>
              <a:defRPr/>
            </a:lvl1pPr>
          </a:lstStyle>
          <a:p>
            <a:pPr>
              <a:defRPr/>
            </a:pPr>
            <a:fld id="{C5CA8740-66E3-4D07-8ADA-08408A1731B7}"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DD616A7-4EA2-4FEA-8F7A-FA604ABE35C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929D420C-9AD2-4A8E-BB62-CA40D9E4131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AC02D363-FF12-4819-81FC-E26A3E2C7BC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152400"/>
            <a:ext cx="6019800" cy="5943600"/>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7327FCA0-12F0-434A-835A-95D361608A8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t>REVISED March 12, 2014</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t>REVISED March 12, 2014</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smtClean="0"/>
              <a:t>Click to edit Master subtitle style: name, date, and event/venue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3C2B6BEC-104C-4D30-B449-F690DF50C934}"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8"/>
          <p:cNvSpPr>
            <a:spLocks noGrp="1" noChangeArrowheads="1"/>
          </p:cNvSpPr>
          <p:nvPr>
            <p:ph type="sldNum" sz="quarter" idx="10"/>
          </p:nvPr>
        </p:nvSpPr>
        <p:spPr>
          <a:ln/>
        </p:spPr>
        <p:txBody>
          <a:bodyPr/>
          <a:lstStyle>
            <a:lvl1pPr>
              <a:defRPr/>
            </a:lvl1pPr>
          </a:lstStyle>
          <a:p>
            <a:pPr>
              <a:defRPr/>
            </a:pPr>
            <a:fld id="{9B04CFD4-89B3-4CF8-BF54-F2E77D29651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8"/>
          <p:cNvSpPr>
            <a:spLocks noGrp="1" noChangeArrowheads="1"/>
          </p:cNvSpPr>
          <p:nvPr>
            <p:ph type="sldNum" sz="quarter" idx="10"/>
          </p:nvPr>
        </p:nvSpPr>
        <p:spPr>
          <a:ln/>
        </p:spPr>
        <p:txBody>
          <a:bodyPr/>
          <a:lstStyle>
            <a:lvl1pPr>
              <a:defRPr/>
            </a:lvl1pPr>
          </a:lstStyle>
          <a:p>
            <a:pPr>
              <a:defRPr/>
            </a:pPr>
            <a:fld id="{C5CA8740-66E3-4D07-8ADA-08408A1731B7}"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DD616A7-4EA2-4FEA-8F7A-FA604ABE35C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929D420C-9AD2-4A8E-BB62-CA40D9E4131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AC02D363-FF12-4819-81FC-E26A3E2C7BC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152400"/>
            <a:ext cx="6019800" cy="5943600"/>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7327FCA0-12F0-434A-835A-95D361608A8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t>REVISED March 12, 2014</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a:effectLst/>
        </p:spPr>
        <p:txBody>
          <a:bodyPr wrap="none" anchor="ctr"/>
          <a:lstStyle/>
          <a:p>
            <a:pPr fontAlgn="base">
              <a:spcBef>
                <a:spcPct val="0"/>
              </a:spcBef>
              <a:spcAft>
                <a:spcPct val="0"/>
              </a:spcAft>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pic>
        <p:nvPicPr>
          <p:cNvPr id="7" name="Picture 8"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16387" name="Rectangle 3"/>
          <p:cNvSpPr>
            <a:spLocks noGrp="1" noChangeArrowheads="1"/>
          </p:cNvSpPr>
          <p:nvPr>
            <p:ph type="ctrTitle"/>
          </p:nvPr>
        </p:nvSpPr>
        <p:spPr>
          <a:xfrm>
            <a:off x="3429000" y="3124200"/>
            <a:ext cx="5029200" cy="1470025"/>
          </a:xfrm>
        </p:spPr>
        <p:txBody>
          <a:bodyPr/>
          <a:lstStyle>
            <a:lvl1pPr>
              <a:defRPr sz="2800">
                <a:solidFill>
                  <a:srgbClr val="008AB0"/>
                </a:solidFill>
              </a:defRPr>
            </a:lvl1pPr>
          </a:lstStyle>
          <a:p>
            <a:r>
              <a:rPr lang="en-US" smtClean="0"/>
              <a:t>Click to edit Master title style</a:t>
            </a:r>
            <a:endParaRPr lang="en-US"/>
          </a:p>
        </p:txBody>
      </p:sp>
      <p:sp>
        <p:nvSpPr>
          <p:cNvPr id="16393" name="Rectangle 9"/>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r>
              <a:rPr lang="en-US" smtClean="0"/>
              <a:t>Click to edit Master subtitle style</a:t>
            </a:r>
            <a:endParaRPr lang="en-US"/>
          </a:p>
        </p:txBody>
      </p:sp>
    </p:spTree>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096026D4-8A34-435D-AF53-27530E9D4DA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7850CDC-B059-4814-BE43-449850D466E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990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990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ECBD1F49-0636-4284-B3CB-D884C0A25601}"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6341DB3F-2436-4AFB-B575-F84C03096A80}"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7D1BFA7B-8895-4958-BE9F-1727CF29A15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DFBC9B63-3CE6-4F24-9D7A-847BEB1BD95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F4A690A9-BBE4-4F19-A2DA-54CF1EFF06D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91742B36-D5C3-4F49-9E8F-0622C64D920E}"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BA9FFA48-D4E4-4F19-B954-F64C06A7E991}"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52400"/>
            <a:ext cx="60198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C2407D15-71B6-42F5-B7AA-8CCB68EB1772}"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7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8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8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8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8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8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88.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8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t>REVISED March 12, 2014</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3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30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30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a:effectLst/>
        </p:spPr>
        <p:txBody>
          <a:bodyPr wrap="none" anchor="ctr"/>
          <a:lstStyle/>
          <a:p>
            <a:pPr fontAlgn="base">
              <a:spcBef>
                <a:spcPct val="0"/>
              </a:spcBef>
              <a:spcAft>
                <a:spcPct val="0"/>
              </a:spcAft>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pic>
        <p:nvPicPr>
          <p:cNvPr id="7" name="Picture 8"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16387" name="Rectangle 3"/>
          <p:cNvSpPr>
            <a:spLocks noGrp="1" noChangeArrowheads="1"/>
          </p:cNvSpPr>
          <p:nvPr>
            <p:ph type="ctrTitle"/>
          </p:nvPr>
        </p:nvSpPr>
        <p:spPr>
          <a:xfrm>
            <a:off x="3429000" y="3124200"/>
            <a:ext cx="5029200" cy="1470025"/>
          </a:xfrm>
        </p:spPr>
        <p:txBody>
          <a:bodyPr/>
          <a:lstStyle>
            <a:lvl1pPr>
              <a:defRPr sz="2800">
                <a:solidFill>
                  <a:srgbClr val="008AB0"/>
                </a:solidFill>
              </a:defRPr>
            </a:lvl1pPr>
          </a:lstStyle>
          <a:p>
            <a:r>
              <a:rPr lang="en-US" smtClean="0"/>
              <a:t>Click to edit Master title style</a:t>
            </a:r>
            <a:endParaRPr lang="en-US"/>
          </a:p>
        </p:txBody>
      </p:sp>
      <p:sp>
        <p:nvSpPr>
          <p:cNvPr id="16393" name="Rectangle 9"/>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r>
              <a:rPr lang="en-US" smtClean="0"/>
              <a:t>Click to edit Master subtitle style</a:t>
            </a:r>
            <a:endParaRPr lang="en-US"/>
          </a:p>
        </p:txBody>
      </p:sp>
    </p:spTree>
  </p:cSld>
  <p:clrMapOvr>
    <a:masterClrMapping/>
  </p:clrMapOvr>
</p:sldLayout>
</file>

<file path=ppt/slideLayouts/slideLayout3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096026D4-8A34-435D-AF53-27530E9D4DA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7850CDC-B059-4814-BE43-449850D466E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990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990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ECBD1F49-0636-4284-B3CB-D884C0A25601}"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6341DB3F-2436-4AFB-B575-F84C03096A80}"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7D1BFA7B-8895-4958-BE9F-1727CF29A15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DFBC9B63-3CE6-4F24-9D7A-847BEB1BD95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F4A690A9-BBE4-4F19-A2DA-54CF1EFF06D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3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91742B36-D5C3-4F49-9E8F-0622C64D920E}"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BA9FFA48-D4E4-4F19-B954-F64C06A7E991}"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52400"/>
            <a:ext cx="60198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C2407D15-71B6-42F5-B7AA-8CCB68EB1772}"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3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3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3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3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3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319.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32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t>REVISED March 12, 2014</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t>REVISED March 12, 2014</a:t>
            </a:r>
            <a:endParaRPr lang="en-US" dirty="0"/>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smtClean="0"/>
              <a:t>REVISED March 12, 2014</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t>REVISED March 12, 2014</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t>REVISED March 12, 2014</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t>REVISED March 12, 2014</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smtClean="0">
                <a:solidFill>
                  <a:prstClr val="black"/>
                </a:solidFill>
              </a:rPr>
              <a:t>REVISED March 12, 2014</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90.xml"/><Relationship Id="rId13" Type="http://schemas.openxmlformats.org/officeDocument/2006/relationships/theme" Target="../theme/theme10.xml"/><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slideLayout" Target="../slideLayouts/slideLayout94.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02.xml"/><Relationship Id="rId13" Type="http://schemas.openxmlformats.org/officeDocument/2006/relationships/theme" Target="../theme/theme11.xml"/><Relationship Id="rId3" Type="http://schemas.openxmlformats.org/officeDocument/2006/relationships/slideLayout" Target="../slideLayouts/slideLayout97.xml"/><Relationship Id="rId7" Type="http://schemas.openxmlformats.org/officeDocument/2006/relationships/slideLayout" Target="../slideLayouts/slideLayout101.xml"/><Relationship Id="rId12" Type="http://schemas.openxmlformats.org/officeDocument/2006/relationships/slideLayout" Target="../slideLayouts/slideLayout106.xml"/><Relationship Id="rId2" Type="http://schemas.openxmlformats.org/officeDocument/2006/relationships/slideLayout" Target="../slideLayouts/slideLayout96.xml"/><Relationship Id="rId1" Type="http://schemas.openxmlformats.org/officeDocument/2006/relationships/slideLayout" Target="../slideLayouts/slideLayout95.xml"/><Relationship Id="rId6" Type="http://schemas.openxmlformats.org/officeDocument/2006/relationships/slideLayout" Target="../slideLayouts/slideLayout100.xml"/><Relationship Id="rId11" Type="http://schemas.openxmlformats.org/officeDocument/2006/relationships/slideLayout" Target="../slideLayouts/slideLayout105.xml"/><Relationship Id="rId5" Type="http://schemas.openxmlformats.org/officeDocument/2006/relationships/slideLayout" Target="../slideLayouts/slideLayout99.xml"/><Relationship Id="rId10" Type="http://schemas.openxmlformats.org/officeDocument/2006/relationships/slideLayout" Target="../slideLayouts/slideLayout104.xml"/><Relationship Id="rId4" Type="http://schemas.openxmlformats.org/officeDocument/2006/relationships/slideLayout" Target="../slideLayouts/slideLayout98.xml"/><Relationship Id="rId9" Type="http://schemas.openxmlformats.org/officeDocument/2006/relationships/slideLayout" Target="../slideLayouts/slideLayout103.xml"/></Relationships>
</file>

<file path=ppt/slideMasters/_rels/slideMaster1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09.xml"/><Relationship Id="rId7" Type="http://schemas.openxmlformats.org/officeDocument/2006/relationships/theme" Target="../theme/theme12.xml"/><Relationship Id="rId2" Type="http://schemas.openxmlformats.org/officeDocument/2006/relationships/slideLayout" Target="../slideLayouts/slideLayout108.xml"/><Relationship Id="rId1" Type="http://schemas.openxmlformats.org/officeDocument/2006/relationships/slideLayout" Target="../slideLayouts/slideLayout107.xml"/><Relationship Id="rId6" Type="http://schemas.openxmlformats.org/officeDocument/2006/relationships/slideLayout" Target="../slideLayouts/slideLayout112.xml"/><Relationship Id="rId5" Type="http://schemas.openxmlformats.org/officeDocument/2006/relationships/slideLayout" Target="../slideLayouts/slideLayout111.xml"/><Relationship Id="rId4" Type="http://schemas.openxmlformats.org/officeDocument/2006/relationships/slideLayout" Target="../slideLayouts/slideLayout11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image" Target="../media/image1.jpeg"/><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theme" Target="../theme/theme13.xml"/><Relationship Id="rId2" Type="http://schemas.openxmlformats.org/officeDocument/2006/relationships/slideLayout" Target="../slideLayouts/slideLayout114.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s>
</file>

<file path=ppt/slideMasters/_rels/slideMaster1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26.xml"/><Relationship Id="rId7" Type="http://schemas.openxmlformats.org/officeDocument/2006/relationships/theme" Target="../theme/theme14.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5" Type="http://schemas.openxmlformats.org/officeDocument/2006/relationships/slideLayout" Target="../slideLayouts/slideLayout128.xml"/><Relationship Id="rId4" Type="http://schemas.openxmlformats.org/officeDocument/2006/relationships/slideLayout" Target="../slideLayouts/slideLayout127.xml"/></Relationships>
</file>

<file path=ppt/slideMasters/_rels/slideMaster1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32.xml"/><Relationship Id="rId7" Type="http://schemas.openxmlformats.org/officeDocument/2006/relationships/theme" Target="../theme/theme15.xml"/><Relationship Id="rId2" Type="http://schemas.openxmlformats.org/officeDocument/2006/relationships/slideLayout" Target="../slideLayouts/slideLayout131.xml"/><Relationship Id="rId1" Type="http://schemas.openxmlformats.org/officeDocument/2006/relationships/slideLayout" Target="../slideLayouts/slideLayout130.xml"/><Relationship Id="rId6" Type="http://schemas.openxmlformats.org/officeDocument/2006/relationships/slideLayout" Target="../slideLayouts/slideLayout135.xml"/><Relationship Id="rId5" Type="http://schemas.openxmlformats.org/officeDocument/2006/relationships/slideLayout" Target="../slideLayouts/slideLayout134.xml"/><Relationship Id="rId4" Type="http://schemas.openxmlformats.org/officeDocument/2006/relationships/slideLayout" Target="../slideLayouts/slideLayout13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43.xml"/><Relationship Id="rId13" Type="http://schemas.openxmlformats.org/officeDocument/2006/relationships/theme" Target="../theme/theme16.xml"/><Relationship Id="rId3" Type="http://schemas.openxmlformats.org/officeDocument/2006/relationships/slideLayout" Target="../slideLayouts/slideLayout138.xml"/><Relationship Id="rId7" Type="http://schemas.openxmlformats.org/officeDocument/2006/relationships/slideLayout" Target="../slideLayouts/slideLayout142.xml"/><Relationship Id="rId12" Type="http://schemas.openxmlformats.org/officeDocument/2006/relationships/slideLayout" Target="../slideLayouts/slideLayout147.xml"/><Relationship Id="rId2" Type="http://schemas.openxmlformats.org/officeDocument/2006/relationships/slideLayout" Target="../slideLayouts/slideLayout137.xml"/><Relationship Id="rId1" Type="http://schemas.openxmlformats.org/officeDocument/2006/relationships/slideLayout" Target="../slideLayouts/slideLayout136.xml"/><Relationship Id="rId6" Type="http://schemas.openxmlformats.org/officeDocument/2006/relationships/slideLayout" Target="../slideLayouts/slideLayout141.xml"/><Relationship Id="rId11" Type="http://schemas.openxmlformats.org/officeDocument/2006/relationships/slideLayout" Target="../slideLayouts/slideLayout146.xml"/><Relationship Id="rId5" Type="http://schemas.openxmlformats.org/officeDocument/2006/relationships/slideLayout" Target="../slideLayouts/slideLayout140.xml"/><Relationship Id="rId10" Type="http://schemas.openxmlformats.org/officeDocument/2006/relationships/slideLayout" Target="../slideLayouts/slideLayout145.xml"/><Relationship Id="rId4" Type="http://schemas.openxmlformats.org/officeDocument/2006/relationships/slideLayout" Target="../slideLayouts/slideLayout139.xml"/><Relationship Id="rId9" Type="http://schemas.openxmlformats.org/officeDocument/2006/relationships/slideLayout" Target="../slideLayouts/slideLayout14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55.xml"/><Relationship Id="rId13" Type="http://schemas.openxmlformats.org/officeDocument/2006/relationships/image" Target="../media/image1.jpeg"/><Relationship Id="rId3" Type="http://schemas.openxmlformats.org/officeDocument/2006/relationships/slideLayout" Target="../slideLayouts/slideLayout150.xml"/><Relationship Id="rId7" Type="http://schemas.openxmlformats.org/officeDocument/2006/relationships/slideLayout" Target="../slideLayouts/slideLayout154.xml"/><Relationship Id="rId12" Type="http://schemas.openxmlformats.org/officeDocument/2006/relationships/theme" Target="../theme/theme17.xml"/><Relationship Id="rId2" Type="http://schemas.openxmlformats.org/officeDocument/2006/relationships/slideLayout" Target="../slideLayouts/slideLayout149.xml"/><Relationship Id="rId1" Type="http://schemas.openxmlformats.org/officeDocument/2006/relationships/slideLayout" Target="../slideLayouts/slideLayout148.xml"/><Relationship Id="rId6" Type="http://schemas.openxmlformats.org/officeDocument/2006/relationships/slideLayout" Target="../slideLayouts/slideLayout153.xml"/><Relationship Id="rId11" Type="http://schemas.openxmlformats.org/officeDocument/2006/relationships/slideLayout" Target="../slideLayouts/slideLayout158.xml"/><Relationship Id="rId5" Type="http://schemas.openxmlformats.org/officeDocument/2006/relationships/slideLayout" Target="../slideLayouts/slideLayout152.xml"/><Relationship Id="rId10" Type="http://schemas.openxmlformats.org/officeDocument/2006/relationships/slideLayout" Target="../slideLayouts/slideLayout157.xml"/><Relationship Id="rId4" Type="http://schemas.openxmlformats.org/officeDocument/2006/relationships/slideLayout" Target="../slideLayouts/slideLayout151.xml"/><Relationship Id="rId9" Type="http://schemas.openxmlformats.org/officeDocument/2006/relationships/slideLayout" Target="../slideLayouts/slideLayout156.xml"/></Relationships>
</file>

<file path=ppt/slideMasters/_rels/slideMaster1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61.xml"/><Relationship Id="rId7" Type="http://schemas.openxmlformats.org/officeDocument/2006/relationships/theme" Target="../theme/theme18.xml"/><Relationship Id="rId2" Type="http://schemas.openxmlformats.org/officeDocument/2006/relationships/slideLayout" Target="../slideLayouts/slideLayout160.xml"/><Relationship Id="rId1" Type="http://schemas.openxmlformats.org/officeDocument/2006/relationships/slideLayout" Target="../slideLayouts/slideLayout159.xml"/><Relationship Id="rId6" Type="http://schemas.openxmlformats.org/officeDocument/2006/relationships/slideLayout" Target="../slideLayouts/slideLayout164.xml"/><Relationship Id="rId5" Type="http://schemas.openxmlformats.org/officeDocument/2006/relationships/slideLayout" Target="../slideLayouts/slideLayout163.xml"/><Relationship Id="rId4" Type="http://schemas.openxmlformats.org/officeDocument/2006/relationships/slideLayout" Target="../slideLayouts/slideLayout162.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172.xml"/><Relationship Id="rId13" Type="http://schemas.openxmlformats.org/officeDocument/2006/relationships/theme" Target="../theme/theme19.xml"/><Relationship Id="rId3" Type="http://schemas.openxmlformats.org/officeDocument/2006/relationships/slideLayout" Target="../slideLayouts/slideLayout167.xml"/><Relationship Id="rId7" Type="http://schemas.openxmlformats.org/officeDocument/2006/relationships/slideLayout" Target="../slideLayouts/slideLayout171.xml"/><Relationship Id="rId12" Type="http://schemas.openxmlformats.org/officeDocument/2006/relationships/slideLayout" Target="../slideLayouts/slideLayout176.xml"/><Relationship Id="rId2" Type="http://schemas.openxmlformats.org/officeDocument/2006/relationships/slideLayout" Target="../slideLayouts/slideLayout166.xml"/><Relationship Id="rId1" Type="http://schemas.openxmlformats.org/officeDocument/2006/relationships/slideLayout" Target="../slideLayouts/slideLayout165.xml"/><Relationship Id="rId6" Type="http://schemas.openxmlformats.org/officeDocument/2006/relationships/slideLayout" Target="../slideLayouts/slideLayout170.xml"/><Relationship Id="rId11" Type="http://schemas.openxmlformats.org/officeDocument/2006/relationships/slideLayout" Target="../slideLayouts/slideLayout175.xml"/><Relationship Id="rId5" Type="http://schemas.openxmlformats.org/officeDocument/2006/relationships/slideLayout" Target="../slideLayouts/slideLayout169.xml"/><Relationship Id="rId10" Type="http://schemas.openxmlformats.org/officeDocument/2006/relationships/slideLayout" Target="../slideLayouts/slideLayout174.xml"/><Relationship Id="rId4" Type="http://schemas.openxmlformats.org/officeDocument/2006/relationships/slideLayout" Target="../slideLayouts/slideLayout168.xml"/><Relationship Id="rId9" Type="http://schemas.openxmlformats.org/officeDocument/2006/relationships/slideLayout" Target="../slideLayouts/slideLayout17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20.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79.xml"/><Relationship Id="rId7" Type="http://schemas.openxmlformats.org/officeDocument/2006/relationships/theme" Target="../theme/theme20.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5" Type="http://schemas.openxmlformats.org/officeDocument/2006/relationships/slideLayout" Target="../slideLayouts/slideLayout181.xml"/><Relationship Id="rId4" Type="http://schemas.openxmlformats.org/officeDocument/2006/relationships/slideLayout" Target="../slideLayouts/slideLayout180.xml"/></Relationships>
</file>

<file path=ppt/slideMasters/_rels/slideMaster2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85.xml"/><Relationship Id="rId7" Type="http://schemas.openxmlformats.org/officeDocument/2006/relationships/theme" Target="../theme/theme21.xml"/><Relationship Id="rId2" Type="http://schemas.openxmlformats.org/officeDocument/2006/relationships/slideLayout" Target="../slideLayouts/slideLayout184.xml"/><Relationship Id="rId1" Type="http://schemas.openxmlformats.org/officeDocument/2006/relationships/slideLayout" Target="../slideLayouts/slideLayout183.xml"/><Relationship Id="rId6" Type="http://schemas.openxmlformats.org/officeDocument/2006/relationships/slideLayout" Target="../slideLayouts/slideLayout188.xml"/><Relationship Id="rId5" Type="http://schemas.openxmlformats.org/officeDocument/2006/relationships/slideLayout" Target="../slideLayouts/slideLayout187.xml"/><Relationship Id="rId4" Type="http://schemas.openxmlformats.org/officeDocument/2006/relationships/slideLayout" Target="../slideLayouts/slideLayout186.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196.xml"/><Relationship Id="rId13" Type="http://schemas.openxmlformats.org/officeDocument/2006/relationships/image" Target="../media/image1.jpeg"/><Relationship Id="rId3" Type="http://schemas.openxmlformats.org/officeDocument/2006/relationships/slideLayout" Target="../slideLayouts/slideLayout191.xml"/><Relationship Id="rId7" Type="http://schemas.openxmlformats.org/officeDocument/2006/relationships/slideLayout" Target="../slideLayouts/slideLayout195.xml"/><Relationship Id="rId12" Type="http://schemas.openxmlformats.org/officeDocument/2006/relationships/theme" Target="../theme/theme22.xml"/><Relationship Id="rId2" Type="http://schemas.openxmlformats.org/officeDocument/2006/relationships/slideLayout" Target="../slideLayouts/slideLayout190.xml"/><Relationship Id="rId1" Type="http://schemas.openxmlformats.org/officeDocument/2006/relationships/slideLayout" Target="../slideLayouts/slideLayout189.xml"/><Relationship Id="rId6" Type="http://schemas.openxmlformats.org/officeDocument/2006/relationships/slideLayout" Target="../slideLayouts/slideLayout194.xml"/><Relationship Id="rId11" Type="http://schemas.openxmlformats.org/officeDocument/2006/relationships/slideLayout" Target="../slideLayouts/slideLayout199.xml"/><Relationship Id="rId5" Type="http://schemas.openxmlformats.org/officeDocument/2006/relationships/slideLayout" Target="../slideLayouts/slideLayout193.xml"/><Relationship Id="rId10" Type="http://schemas.openxmlformats.org/officeDocument/2006/relationships/slideLayout" Target="../slideLayouts/slideLayout198.xml"/><Relationship Id="rId4" Type="http://schemas.openxmlformats.org/officeDocument/2006/relationships/slideLayout" Target="../slideLayouts/slideLayout192.xml"/><Relationship Id="rId9" Type="http://schemas.openxmlformats.org/officeDocument/2006/relationships/slideLayout" Target="../slideLayouts/slideLayout197.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07.xml"/><Relationship Id="rId13" Type="http://schemas.openxmlformats.org/officeDocument/2006/relationships/theme" Target="../theme/theme23.xml"/><Relationship Id="rId3" Type="http://schemas.openxmlformats.org/officeDocument/2006/relationships/slideLayout" Target="../slideLayouts/slideLayout202.xml"/><Relationship Id="rId7" Type="http://schemas.openxmlformats.org/officeDocument/2006/relationships/slideLayout" Target="../slideLayouts/slideLayout206.xml"/><Relationship Id="rId12" Type="http://schemas.openxmlformats.org/officeDocument/2006/relationships/slideLayout" Target="../slideLayouts/slideLayout211.xml"/><Relationship Id="rId2" Type="http://schemas.openxmlformats.org/officeDocument/2006/relationships/slideLayout" Target="../slideLayouts/slideLayout201.xml"/><Relationship Id="rId1" Type="http://schemas.openxmlformats.org/officeDocument/2006/relationships/slideLayout" Target="../slideLayouts/slideLayout200.xml"/><Relationship Id="rId6" Type="http://schemas.openxmlformats.org/officeDocument/2006/relationships/slideLayout" Target="../slideLayouts/slideLayout205.xml"/><Relationship Id="rId11" Type="http://schemas.openxmlformats.org/officeDocument/2006/relationships/slideLayout" Target="../slideLayouts/slideLayout210.xml"/><Relationship Id="rId5" Type="http://schemas.openxmlformats.org/officeDocument/2006/relationships/slideLayout" Target="../slideLayouts/slideLayout204.xml"/><Relationship Id="rId10" Type="http://schemas.openxmlformats.org/officeDocument/2006/relationships/slideLayout" Target="../slideLayouts/slideLayout209.xml"/><Relationship Id="rId4" Type="http://schemas.openxmlformats.org/officeDocument/2006/relationships/slideLayout" Target="../slideLayouts/slideLayout203.xml"/><Relationship Id="rId9" Type="http://schemas.openxmlformats.org/officeDocument/2006/relationships/slideLayout" Target="../slideLayouts/slideLayout208.xml"/></Relationships>
</file>

<file path=ppt/slideMasters/_rels/slideMaster2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14.xml"/><Relationship Id="rId7" Type="http://schemas.openxmlformats.org/officeDocument/2006/relationships/theme" Target="../theme/theme24.xml"/><Relationship Id="rId2" Type="http://schemas.openxmlformats.org/officeDocument/2006/relationships/slideLayout" Target="../slideLayouts/slideLayout213.xml"/><Relationship Id="rId1" Type="http://schemas.openxmlformats.org/officeDocument/2006/relationships/slideLayout" Target="../slideLayouts/slideLayout212.xml"/><Relationship Id="rId6" Type="http://schemas.openxmlformats.org/officeDocument/2006/relationships/slideLayout" Target="../slideLayouts/slideLayout217.xml"/><Relationship Id="rId5" Type="http://schemas.openxmlformats.org/officeDocument/2006/relationships/slideLayout" Target="../slideLayouts/slideLayout216.xml"/><Relationship Id="rId4" Type="http://schemas.openxmlformats.org/officeDocument/2006/relationships/slideLayout" Target="../slideLayouts/slideLayout215.xml"/></Relationships>
</file>

<file path=ppt/slideMasters/_rels/slideMaster25.xml.rels><?xml version="1.0" encoding="UTF-8" standalone="yes"?>
<Relationships xmlns="http://schemas.openxmlformats.org/package/2006/relationships"><Relationship Id="rId8" Type="http://schemas.openxmlformats.org/officeDocument/2006/relationships/slideLayout" Target="../slideLayouts/slideLayout225.xml"/><Relationship Id="rId13" Type="http://schemas.openxmlformats.org/officeDocument/2006/relationships/theme" Target="../theme/theme25.xml"/><Relationship Id="rId3" Type="http://schemas.openxmlformats.org/officeDocument/2006/relationships/slideLayout" Target="../slideLayouts/slideLayout220.xml"/><Relationship Id="rId7" Type="http://schemas.openxmlformats.org/officeDocument/2006/relationships/slideLayout" Target="../slideLayouts/slideLayout224.xml"/><Relationship Id="rId12" Type="http://schemas.openxmlformats.org/officeDocument/2006/relationships/slideLayout" Target="../slideLayouts/slideLayout229.xml"/><Relationship Id="rId2" Type="http://schemas.openxmlformats.org/officeDocument/2006/relationships/slideLayout" Target="../slideLayouts/slideLayout219.xml"/><Relationship Id="rId1" Type="http://schemas.openxmlformats.org/officeDocument/2006/relationships/slideLayout" Target="../slideLayouts/slideLayout218.xml"/><Relationship Id="rId6" Type="http://schemas.openxmlformats.org/officeDocument/2006/relationships/slideLayout" Target="../slideLayouts/slideLayout223.xml"/><Relationship Id="rId11" Type="http://schemas.openxmlformats.org/officeDocument/2006/relationships/slideLayout" Target="../slideLayouts/slideLayout228.xml"/><Relationship Id="rId5" Type="http://schemas.openxmlformats.org/officeDocument/2006/relationships/slideLayout" Target="../slideLayouts/slideLayout222.xml"/><Relationship Id="rId10" Type="http://schemas.openxmlformats.org/officeDocument/2006/relationships/slideLayout" Target="../slideLayouts/slideLayout227.xml"/><Relationship Id="rId4" Type="http://schemas.openxmlformats.org/officeDocument/2006/relationships/slideLayout" Target="../slideLayouts/slideLayout221.xml"/><Relationship Id="rId9" Type="http://schemas.openxmlformats.org/officeDocument/2006/relationships/slideLayout" Target="../slideLayouts/slideLayout226.xml"/></Relationships>
</file>

<file path=ppt/slideMasters/_rels/slideMaster26.xml.rels><?xml version="1.0" encoding="UTF-8" standalone="yes"?>
<Relationships xmlns="http://schemas.openxmlformats.org/package/2006/relationships"><Relationship Id="rId8" Type="http://schemas.openxmlformats.org/officeDocument/2006/relationships/slideLayout" Target="../slideLayouts/slideLayout237.xml"/><Relationship Id="rId13" Type="http://schemas.openxmlformats.org/officeDocument/2006/relationships/image" Target="../media/image3.jpeg"/><Relationship Id="rId3" Type="http://schemas.openxmlformats.org/officeDocument/2006/relationships/slideLayout" Target="../slideLayouts/slideLayout232.xml"/><Relationship Id="rId7" Type="http://schemas.openxmlformats.org/officeDocument/2006/relationships/slideLayout" Target="../slideLayouts/slideLayout236.xml"/><Relationship Id="rId12" Type="http://schemas.openxmlformats.org/officeDocument/2006/relationships/theme" Target="../theme/theme26.xml"/><Relationship Id="rId2" Type="http://schemas.openxmlformats.org/officeDocument/2006/relationships/slideLayout" Target="../slideLayouts/slideLayout231.xml"/><Relationship Id="rId1" Type="http://schemas.openxmlformats.org/officeDocument/2006/relationships/slideLayout" Target="../slideLayouts/slideLayout230.xml"/><Relationship Id="rId6" Type="http://schemas.openxmlformats.org/officeDocument/2006/relationships/slideLayout" Target="../slideLayouts/slideLayout235.xml"/><Relationship Id="rId11" Type="http://schemas.openxmlformats.org/officeDocument/2006/relationships/slideLayout" Target="../slideLayouts/slideLayout240.xml"/><Relationship Id="rId5" Type="http://schemas.openxmlformats.org/officeDocument/2006/relationships/slideLayout" Target="../slideLayouts/slideLayout234.xml"/><Relationship Id="rId10" Type="http://schemas.openxmlformats.org/officeDocument/2006/relationships/slideLayout" Target="../slideLayouts/slideLayout239.xml"/><Relationship Id="rId4" Type="http://schemas.openxmlformats.org/officeDocument/2006/relationships/slideLayout" Target="../slideLayouts/slideLayout233.xml"/><Relationship Id="rId9" Type="http://schemas.openxmlformats.org/officeDocument/2006/relationships/slideLayout" Target="../slideLayouts/slideLayout238.xml"/></Relationships>
</file>

<file path=ppt/slideMasters/_rels/slideMaster27.xml.rels><?xml version="1.0" encoding="UTF-8" standalone="yes"?>
<Relationships xmlns="http://schemas.openxmlformats.org/package/2006/relationships"><Relationship Id="rId8" Type="http://schemas.openxmlformats.org/officeDocument/2006/relationships/slideLayout" Target="../slideLayouts/slideLayout248.xml"/><Relationship Id="rId13" Type="http://schemas.openxmlformats.org/officeDocument/2006/relationships/theme" Target="../theme/theme27.xml"/><Relationship Id="rId3" Type="http://schemas.openxmlformats.org/officeDocument/2006/relationships/slideLayout" Target="../slideLayouts/slideLayout243.xml"/><Relationship Id="rId7" Type="http://schemas.openxmlformats.org/officeDocument/2006/relationships/slideLayout" Target="../slideLayouts/slideLayout247.xml"/><Relationship Id="rId12" Type="http://schemas.openxmlformats.org/officeDocument/2006/relationships/slideLayout" Target="../slideLayouts/slideLayout252.xml"/><Relationship Id="rId2" Type="http://schemas.openxmlformats.org/officeDocument/2006/relationships/slideLayout" Target="../slideLayouts/slideLayout242.xml"/><Relationship Id="rId1" Type="http://schemas.openxmlformats.org/officeDocument/2006/relationships/slideLayout" Target="../slideLayouts/slideLayout241.xml"/><Relationship Id="rId6" Type="http://schemas.openxmlformats.org/officeDocument/2006/relationships/slideLayout" Target="../slideLayouts/slideLayout246.xml"/><Relationship Id="rId11" Type="http://schemas.openxmlformats.org/officeDocument/2006/relationships/slideLayout" Target="../slideLayouts/slideLayout251.xml"/><Relationship Id="rId5" Type="http://schemas.openxmlformats.org/officeDocument/2006/relationships/slideLayout" Target="../slideLayouts/slideLayout245.xml"/><Relationship Id="rId10" Type="http://schemas.openxmlformats.org/officeDocument/2006/relationships/slideLayout" Target="../slideLayouts/slideLayout250.xml"/><Relationship Id="rId4" Type="http://schemas.openxmlformats.org/officeDocument/2006/relationships/slideLayout" Target="../slideLayouts/slideLayout244.xml"/><Relationship Id="rId9" Type="http://schemas.openxmlformats.org/officeDocument/2006/relationships/slideLayout" Target="../slideLayouts/slideLayout249.xml"/></Relationships>
</file>

<file path=ppt/slideMasters/_rels/slideMaster2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55.xml"/><Relationship Id="rId7" Type="http://schemas.openxmlformats.org/officeDocument/2006/relationships/theme" Target="../theme/theme28.xml"/><Relationship Id="rId2" Type="http://schemas.openxmlformats.org/officeDocument/2006/relationships/slideLayout" Target="../slideLayouts/slideLayout254.xml"/><Relationship Id="rId1" Type="http://schemas.openxmlformats.org/officeDocument/2006/relationships/slideLayout" Target="../slideLayouts/slideLayout253.xml"/><Relationship Id="rId6" Type="http://schemas.openxmlformats.org/officeDocument/2006/relationships/slideLayout" Target="../slideLayouts/slideLayout258.xml"/><Relationship Id="rId5" Type="http://schemas.openxmlformats.org/officeDocument/2006/relationships/slideLayout" Target="../slideLayouts/slideLayout257.xml"/><Relationship Id="rId4" Type="http://schemas.openxmlformats.org/officeDocument/2006/relationships/slideLayout" Target="../slideLayouts/slideLayout256.xml"/></Relationships>
</file>

<file path=ppt/slideMasters/_rels/slideMaster2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61.xml"/><Relationship Id="rId7" Type="http://schemas.openxmlformats.org/officeDocument/2006/relationships/theme" Target="../theme/theme29.xml"/><Relationship Id="rId2" Type="http://schemas.openxmlformats.org/officeDocument/2006/relationships/slideLayout" Target="../slideLayouts/slideLayout260.xml"/><Relationship Id="rId1" Type="http://schemas.openxmlformats.org/officeDocument/2006/relationships/slideLayout" Target="../slideLayouts/slideLayout259.xml"/><Relationship Id="rId6" Type="http://schemas.openxmlformats.org/officeDocument/2006/relationships/slideLayout" Target="../slideLayouts/slideLayout264.xml"/><Relationship Id="rId5" Type="http://schemas.openxmlformats.org/officeDocument/2006/relationships/slideLayout" Target="../slideLayouts/slideLayout263.xml"/><Relationship Id="rId4" Type="http://schemas.openxmlformats.org/officeDocument/2006/relationships/slideLayout" Target="../slideLayouts/slideLayout26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theme" Target="../theme/theme3.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0.xml.rels><?xml version="1.0" encoding="UTF-8" standalone="yes"?>
<Relationships xmlns="http://schemas.openxmlformats.org/package/2006/relationships"><Relationship Id="rId8" Type="http://schemas.openxmlformats.org/officeDocument/2006/relationships/slideLayout" Target="../slideLayouts/slideLayout272.xml"/><Relationship Id="rId13" Type="http://schemas.openxmlformats.org/officeDocument/2006/relationships/theme" Target="../theme/theme30.xml"/><Relationship Id="rId3" Type="http://schemas.openxmlformats.org/officeDocument/2006/relationships/slideLayout" Target="../slideLayouts/slideLayout267.xml"/><Relationship Id="rId7" Type="http://schemas.openxmlformats.org/officeDocument/2006/relationships/slideLayout" Target="../slideLayouts/slideLayout271.xml"/><Relationship Id="rId12" Type="http://schemas.openxmlformats.org/officeDocument/2006/relationships/slideLayout" Target="../slideLayouts/slideLayout276.xml"/><Relationship Id="rId2" Type="http://schemas.openxmlformats.org/officeDocument/2006/relationships/slideLayout" Target="../slideLayouts/slideLayout266.xml"/><Relationship Id="rId1" Type="http://schemas.openxmlformats.org/officeDocument/2006/relationships/slideLayout" Target="../slideLayouts/slideLayout265.xml"/><Relationship Id="rId6" Type="http://schemas.openxmlformats.org/officeDocument/2006/relationships/slideLayout" Target="../slideLayouts/slideLayout270.xml"/><Relationship Id="rId11" Type="http://schemas.openxmlformats.org/officeDocument/2006/relationships/slideLayout" Target="../slideLayouts/slideLayout275.xml"/><Relationship Id="rId5" Type="http://schemas.openxmlformats.org/officeDocument/2006/relationships/slideLayout" Target="../slideLayouts/slideLayout269.xml"/><Relationship Id="rId10" Type="http://schemas.openxmlformats.org/officeDocument/2006/relationships/slideLayout" Target="../slideLayouts/slideLayout274.xml"/><Relationship Id="rId4" Type="http://schemas.openxmlformats.org/officeDocument/2006/relationships/slideLayout" Target="../slideLayouts/slideLayout268.xml"/><Relationship Id="rId9" Type="http://schemas.openxmlformats.org/officeDocument/2006/relationships/slideLayout" Target="../slideLayouts/slideLayout273.xml"/></Relationships>
</file>

<file path=ppt/slideMasters/_rels/slideMaster3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79.xml"/><Relationship Id="rId7" Type="http://schemas.openxmlformats.org/officeDocument/2006/relationships/theme" Target="../theme/theme31.xml"/><Relationship Id="rId2" Type="http://schemas.openxmlformats.org/officeDocument/2006/relationships/slideLayout" Target="../slideLayouts/slideLayout278.xml"/><Relationship Id="rId1" Type="http://schemas.openxmlformats.org/officeDocument/2006/relationships/slideLayout" Target="../slideLayouts/slideLayout277.xml"/><Relationship Id="rId6" Type="http://schemas.openxmlformats.org/officeDocument/2006/relationships/slideLayout" Target="../slideLayouts/slideLayout282.xml"/><Relationship Id="rId5" Type="http://schemas.openxmlformats.org/officeDocument/2006/relationships/slideLayout" Target="../slideLayouts/slideLayout281.xml"/><Relationship Id="rId4" Type="http://schemas.openxmlformats.org/officeDocument/2006/relationships/slideLayout" Target="../slideLayouts/slideLayout280.xml"/></Relationships>
</file>

<file path=ppt/slideMasters/_rels/slideMaster32.xml.rels><?xml version="1.0" encoding="UTF-8" standalone="yes"?>
<Relationships xmlns="http://schemas.openxmlformats.org/package/2006/relationships"><Relationship Id="rId8" Type="http://schemas.openxmlformats.org/officeDocument/2006/relationships/theme" Target="../theme/theme32.xml"/><Relationship Id="rId3" Type="http://schemas.openxmlformats.org/officeDocument/2006/relationships/slideLayout" Target="../slideLayouts/slideLayout285.xml"/><Relationship Id="rId7" Type="http://schemas.openxmlformats.org/officeDocument/2006/relationships/slideLayout" Target="../slideLayouts/slideLayout289.xml"/><Relationship Id="rId2" Type="http://schemas.openxmlformats.org/officeDocument/2006/relationships/slideLayout" Target="../slideLayouts/slideLayout284.xml"/><Relationship Id="rId1" Type="http://schemas.openxmlformats.org/officeDocument/2006/relationships/slideLayout" Target="../slideLayouts/slideLayout283.xml"/><Relationship Id="rId6" Type="http://schemas.openxmlformats.org/officeDocument/2006/relationships/slideLayout" Target="../slideLayouts/slideLayout288.xml"/><Relationship Id="rId5" Type="http://schemas.openxmlformats.org/officeDocument/2006/relationships/slideLayout" Target="../slideLayouts/slideLayout287.xml"/><Relationship Id="rId4" Type="http://schemas.openxmlformats.org/officeDocument/2006/relationships/slideLayout" Target="../slideLayouts/slideLayout286.xml"/><Relationship Id="rId9" Type="http://schemas.openxmlformats.org/officeDocument/2006/relationships/image" Target="../media/image1.jpeg"/></Relationships>
</file>

<file path=ppt/slideMasters/_rels/slideMaster33.xml.rels><?xml version="1.0" encoding="UTF-8" standalone="yes"?>
<Relationships xmlns="http://schemas.openxmlformats.org/package/2006/relationships"><Relationship Id="rId8" Type="http://schemas.openxmlformats.org/officeDocument/2006/relationships/slideLayout" Target="../slideLayouts/slideLayout297.xml"/><Relationship Id="rId13" Type="http://schemas.openxmlformats.org/officeDocument/2006/relationships/theme" Target="../theme/theme33.xml"/><Relationship Id="rId3" Type="http://schemas.openxmlformats.org/officeDocument/2006/relationships/slideLayout" Target="../slideLayouts/slideLayout292.xml"/><Relationship Id="rId7" Type="http://schemas.openxmlformats.org/officeDocument/2006/relationships/slideLayout" Target="../slideLayouts/slideLayout296.xml"/><Relationship Id="rId12" Type="http://schemas.openxmlformats.org/officeDocument/2006/relationships/slideLayout" Target="../slideLayouts/slideLayout301.xml"/><Relationship Id="rId2" Type="http://schemas.openxmlformats.org/officeDocument/2006/relationships/slideLayout" Target="../slideLayouts/slideLayout291.xml"/><Relationship Id="rId1" Type="http://schemas.openxmlformats.org/officeDocument/2006/relationships/slideLayout" Target="../slideLayouts/slideLayout290.xml"/><Relationship Id="rId6" Type="http://schemas.openxmlformats.org/officeDocument/2006/relationships/slideLayout" Target="../slideLayouts/slideLayout295.xml"/><Relationship Id="rId11" Type="http://schemas.openxmlformats.org/officeDocument/2006/relationships/slideLayout" Target="../slideLayouts/slideLayout300.xml"/><Relationship Id="rId5" Type="http://schemas.openxmlformats.org/officeDocument/2006/relationships/slideLayout" Target="../slideLayouts/slideLayout294.xml"/><Relationship Id="rId10" Type="http://schemas.openxmlformats.org/officeDocument/2006/relationships/slideLayout" Target="../slideLayouts/slideLayout299.xml"/><Relationship Id="rId4" Type="http://schemas.openxmlformats.org/officeDocument/2006/relationships/slideLayout" Target="../slideLayouts/slideLayout293.xml"/><Relationship Id="rId9" Type="http://schemas.openxmlformats.org/officeDocument/2006/relationships/slideLayout" Target="../slideLayouts/slideLayout298.xml"/></Relationships>
</file>

<file path=ppt/slideMasters/_rels/slideMaster34.xml.rels><?xml version="1.0" encoding="UTF-8" standalone="yes"?>
<Relationships xmlns="http://schemas.openxmlformats.org/package/2006/relationships"><Relationship Id="rId8" Type="http://schemas.openxmlformats.org/officeDocument/2006/relationships/slideLayout" Target="../slideLayouts/slideLayout309.xml"/><Relationship Id="rId13" Type="http://schemas.openxmlformats.org/officeDocument/2006/relationships/theme" Target="../theme/theme34.xml"/><Relationship Id="rId3" Type="http://schemas.openxmlformats.org/officeDocument/2006/relationships/slideLayout" Target="../slideLayouts/slideLayout304.xml"/><Relationship Id="rId7" Type="http://schemas.openxmlformats.org/officeDocument/2006/relationships/slideLayout" Target="../slideLayouts/slideLayout308.xml"/><Relationship Id="rId12" Type="http://schemas.openxmlformats.org/officeDocument/2006/relationships/slideLayout" Target="../slideLayouts/slideLayout313.xml"/><Relationship Id="rId2" Type="http://schemas.openxmlformats.org/officeDocument/2006/relationships/slideLayout" Target="../slideLayouts/slideLayout303.xml"/><Relationship Id="rId1" Type="http://schemas.openxmlformats.org/officeDocument/2006/relationships/slideLayout" Target="../slideLayouts/slideLayout302.xml"/><Relationship Id="rId6" Type="http://schemas.openxmlformats.org/officeDocument/2006/relationships/slideLayout" Target="../slideLayouts/slideLayout307.xml"/><Relationship Id="rId11" Type="http://schemas.openxmlformats.org/officeDocument/2006/relationships/slideLayout" Target="../slideLayouts/slideLayout312.xml"/><Relationship Id="rId5" Type="http://schemas.openxmlformats.org/officeDocument/2006/relationships/slideLayout" Target="../slideLayouts/slideLayout306.xml"/><Relationship Id="rId10" Type="http://schemas.openxmlformats.org/officeDocument/2006/relationships/slideLayout" Target="../slideLayouts/slideLayout311.xml"/><Relationship Id="rId4" Type="http://schemas.openxmlformats.org/officeDocument/2006/relationships/slideLayout" Target="../slideLayouts/slideLayout305.xml"/><Relationship Id="rId9" Type="http://schemas.openxmlformats.org/officeDocument/2006/relationships/slideLayout" Target="../slideLayouts/slideLayout310.xml"/><Relationship Id="rId14" Type="http://schemas.openxmlformats.org/officeDocument/2006/relationships/image" Target="../media/image3.jpeg"/></Relationships>
</file>

<file path=ppt/slideMasters/_rels/slideMaster35.xml.rels><?xml version="1.0" encoding="UTF-8" standalone="yes"?>
<Relationships xmlns="http://schemas.openxmlformats.org/package/2006/relationships"><Relationship Id="rId8" Type="http://schemas.openxmlformats.org/officeDocument/2006/relationships/theme" Target="../theme/theme35.xml"/><Relationship Id="rId3" Type="http://schemas.openxmlformats.org/officeDocument/2006/relationships/slideLayout" Target="../slideLayouts/slideLayout316.xml"/><Relationship Id="rId7" Type="http://schemas.openxmlformats.org/officeDocument/2006/relationships/slideLayout" Target="../slideLayouts/slideLayout320.xml"/><Relationship Id="rId2" Type="http://schemas.openxmlformats.org/officeDocument/2006/relationships/slideLayout" Target="../slideLayouts/slideLayout315.xml"/><Relationship Id="rId1" Type="http://schemas.openxmlformats.org/officeDocument/2006/relationships/slideLayout" Target="../slideLayouts/slideLayout314.xml"/><Relationship Id="rId6" Type="http://schemas.openxmlformats.org/officeDocument/2006/relationships/slideLayout" Target="../slideLayouts/slideLayout319.xml"/><Relationship Id="rId5" Type="http://schemas.openxmlformats.org/officeDocument/2006/relationships/slideLayout" Target="../slideLayouts/slideLayout318.xml"/><Relationship Id="rId4" Type="http://schemas.openxmlformats.org/officeDocument/2006/relationships/slideLayout" Target="../slideLayouts/slideLayout317.xml"/><Relationship Id="rId9"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4" Type="http://schemas.openxmlformats.org/officeDocument/2006/relationships/slideLayout" Target="../slideLayouts/slideLayout34.xml"/><Relationship Id="rId9"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 Id="rId9"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7.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9" Type="http://schemas.openxmlformats.org/officeDocument/2006/relationships/image" Target="../media/image1.jpeg"/></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54.xml"/><Relationship Id="rId7" Type="http://schemas.openxmlformats.org/officeDocument/2006/relationships/slideLayout" Target="../slideLayouts/slideLayout58.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5" Type="http://schemas.openxmlformats.org/officeDocument/2006/relationships/slideLayout" Target="../slideLayouts/slideLayout56.xml"/><Relationship Id="rId4" Type="http://schemas.openxmlformats.org/officeDocument/2006/relationships/slideLayout" Target="../slideLayouts/slideLayout55.xml"/><Relationship Id="rId9" Type="http://schemas.openxmlformats.org/officeDocument/2006/relationships/image" Target="../media/image1.jpe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theme" Target="../theme/theme8.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theme" Target="../theme/theme9.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t>REVISED March 12, 2014</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6" r:id="rId4"/>
    <p:sldLayoutId id="2147483667" r:id="rId5"/>
    <p:sldLayoutId id="2147483674"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2"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13"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hdr="0" dt="0"/>
  <p:txStyles>
    <p:titleStyle>
      <a:lvl1pPr algn="l" rtl="0" eaLnBrk="0" fontAlgn="base" hangingPunct="0">
        <a:spcBef>
          <a:spcPct val="0"/>
        </a:spcBef>
        <a:spcAft>
          <a:spcPct val="0"/>
        </a:spcAft>
        <a:defRPr sz="30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2"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20"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13"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hf hdr="0" dt="0"/>
  <p:txStyles>
    <p:titleStyle>
      <a:lvl1pPr algn="l" rtl="0" eaLnBrk="0" fontAlgn="base" hangingPunct="0">
        <a:spcBef>
          <a:spcPct val="0"/>
        </a:spcBef>
        <a:spcAft>
          <a:spcPct val="0"/>
        </a:spcAft>
        <a:defRPr sz="30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3"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defRPr/>
            </a:pP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000000">
                    <a:tint val="75000"/>
                  </a:srgbClr>
                </a:solidFill>
                <a:effectLst/>
                <a:uLnTx/>
                <a:uFillTx/>
                <a:latin typeface="Calibri" pitchFamily="34" charset="0"/>
                <a:ea typeface="+mn-ea"/>
                <a:cs typeface="+mn-cs"/>
              </a:rPr>
              <a:t>Community Health- Public Payer Patient Access</a:t>
            </a:r>
            <a:endParaRPr kumimoji="0" lang="en-US" sz="900" b="0" i="0" u="none" strike="noStrike" kern="1200" cap="none" spc="0" normalizeH="0" baseline="0" noProof="0" dirty="0">
              <a:ln>
                <a:noFill/>
              </a:ln>
              <a:solidFill>
                <a:srgbClr val="000000">
                  <a:tint val="75000"/>
                </a:srgbClr>
              </a:solidFill>
              <a:effectLst/>
              <a:uLnTx/>
              <a:uFillTx/>
              <a:latin typeface="Calibri"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4"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2"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13"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Lst>
  <p:hf hdr="0" dt="0"/>
  <p:txStyles>
    <p:titleStyle>
      <a:lvl1pPr algn="l" rtl="0" eaLnBrk="0" fontAlgn="base" hangingPunct="0">
        <a:spcBef>
          <a:spcPct val="0"/>
        </a:spcBef>
        <a:spcAft>
          <a:spcPct val="0"/>
        </a:spcAft>
        <a:defRPr sz="30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defRPr/>
            </a:pP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5"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defRPr/>
            </a:pPr>
            <a:r>
              <a:rPr lang="en-US" sz="900" dirty="0" smtClean="0">
                <a:solidFill>
                  <a:srgbClr val="000000">
                    <a:tint val="75000"/>
                  </a:srgbClr>
                </a:solidFill>
              </a:rPr>
              <a:t>Community Health- Public Payer Patient Access</a:t>
            </a:r>
            <a:endParaRPr lang="en-US" sz="900"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304800" cy="6858000"/>
          </a:xfrm>
          <a:prstGeom prst="rect">
            <a:avLst/>
          </a:prstGeom>
          <a:solidFill>
            <a:srgbClr val="2C465A"/>
          </a:solidFill>
          <a:ln w="9525">
            <a:noFill/>
            <a:miter lim="800000"/>
            <a:headEnd/>
            <a:tailEnd/>
          </a:ln>
          <a:effectLst/>
        </p:spPr>
        <p:txBody>
          <a:bodyPr wrap="none" anchor="ctr"/>
          <a:lstStyle/>
          <a:p>
            <a:pPr fontAlgn="base">
              <a:spcBef>
                <a:spcPct val="0"/>
              </a:spcBef>
              <a:spcAft>
                <a:spcPct val="0"/>
              </a:spcAft>
              <a:defRPr/>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365" name="Line 5"/>
          <p:cNvSpPr>
            <a:spLocks noChangeShapeType="1"/>
          </p:cNvSpPr>
          <p:nvPr/>
        </p:nvSpPr>
        <p:spPr bwMode="auto">
          <a:xfrm>
            <a:off x="0" y="762000"/>
            <a:ext cx="9144000" cy="0"/>
          </a:xfrm>
          <a:prstGeom prst="line">
            <a:avLst/>
          </a:prstGeom>
          <a:noFill/>
          <a:ln w="19050">
            <a:solidFill>
              <a:srgbClr val="80808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6" name="Line 6"/>
          <p:cNvSpPr>
            <a:spLocks noChangeShapeType="1"/>
          </p:cNvSpPr>
          <p:nvPr/>
        </p:nvSpPr>
        <p:spPr bwMode="auto">
          <a:xfrm>
            <a:off x="0" y="715963"/>
            <a:ext cx="9144000" cy="0"/>
          </a:xfrm>
          <a:prstGeom prst="line">
            <a:avLst/>
          </a:prstGeom>
          <a:noFill/>
          <a:ln w="19050">
            <a:solidFill>
              <a:srgbClr val="008AB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7" name="Line 7"/>
          <p:cNvSpPr>
            <a:spLocks noChangeShapeType="1"/>
          </p:cNvSpPr>
          <p:nvPr/>
        </p:nvSpPr>
        <p:spPr bwMode="auto">
          <a:xfrm>
            <a:off x="338138" y="0"/>
            <a:ext cx="0" cy="6864350"/>
          </a:xfrm>
          <a:prstGeom prst="line">
            <a:avLst/>
          </a:prstGeom>
          <a:noFill/>
          <a:ln w="19050">
            <a:solidFill>
              <a:srgbClr val="80808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9" name="Rectangle 9"/>
          <p:cNvSpPr>
            <a:spLocks noGrp="1" noChangeArrowheads="1"/>
          </p:cNvSpPr>
          <p:nvPr>
            <p:ph type="sldNum" sz="quarter" idx="4"/>
          </p:nvPr>
        </p:nvSpPr>
        <p:spPr bwMode="auto">
          <a:xfrm>
            <a:off x="0" y="6689725"/>
            <a:ext cx="304800" cy="155575"/>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ctr" eaLnBrk="0" hangingPunct="0">
              <a:defRPr sz="1000" b="0">
                <a:solidFill>
                  <a:schemeClr val="bg1"/>
                </a:solidFill>
                <a:latin typeface="Palatino Linotype" pitchFamily="18" charset="0"/>
              </a:defRPr>
            </a:lvl1pPr>
          </a:lstStyle>
          <a:p>
            <a:pPr fontAlgn="base">
              <a:spcBef>
                <a:spcPct val="0"/>
              </a:spcBef>
              <a:spcAft>
                <a:spcPct val="0"/>
              </a:spcAft>
              <a:defRPr/>
            </a:pPr>
            <a:fld id="{05F84856-16DF-4A4F-B4A1-734651BF8278}" type="slidenum">
              <a:rPr lang="en-US">
                <a:solidFill>
                  <a:srgbClr val="FFFFFF"/>
                </a:solidFill>
              </a:rPr>
              <a:pPr fontAlgn="base">
                <a:spcBef>
                  <a:spcPct val="0"/>
                </a:spcBef>
                <a:spcAft>
                  <a:spcPct val="0"/>
                </a:spcAft>
                <a:defRPr/>
              </a:pPr>
              <a:t>‹#›</a:t>
            </a:fld>
            <a:endParaRPr lang="en-US" dirty="0">
              <a:solidFill>
                <a:srgbClr val="FFFFFF"/>
              </a:solidFill>
            </a:endParaRPr>
          </a:p>
        </p:txBody>
      </p:sp>
      <p:pic>
        <p:nvPicPr>
          <p:cNvPr id="1033" name="Picture 12" descr="Partners Founded By_08"/>
          <p:cNvPicPr>
            <a:picLocks noChangeAspect="1" noChangeArrowheads="1"/>
          </p:cNvPicPr>
          <p:nvPr/>
        </p:nvPicPr>
        <p:blipFill>
          <a:blip r:embed="rId13" cstate="print"/>
          <a:srcRect/>
          <a:stretch>
            <a:fillRect/>
          </a:stretch>
        </p:blipFill>
        <p:spPr bwMode="auto">
          <a:xfrm>
            <a:off x="6645275" y="6553200"/>
            <a:ext cx="2270125" cy="2746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Lst>
  <p:hf hdr="0" dt="0"/>
  <p:txStyles>
    <p:titleStyle>
      <a:lvl1pPr algn="l" rtl="0" fontAlgn="base">
        <a:spcBef>
          <a:spcPct val="0"/>
        </a:spcBef>
        <a:spcAft>
          <a:spcPct val="0"/>
        </a:spcAft>
        <a:defRPr sz="3000" b="1">
          <a:solidFill>
            <a:srgbClr val="808080"/>
          </a:solidFill>
          <a:latin typeface="Calibri" pitchFamily="34" charset="0"/>
          <a:ea typeface="+mj-ea"/>
          <a:cs typeface="+mj-cs"/>
        </a:defRPr>
      </a:lvl1pPr>
      <a:lvl2pPr algn="l" rtl="0" fontAlgn="base">
        <a:spcBef>
          <a:spcPct val="0"/>
        </a:spcBef>
        <a:spcAft>
          <a:spcPct val="0"/>
        </a:spcAft>
        <a:defRPr sz="3000" b="1">
          <a:solidFill>
            <a:srgbClr val="808080"/>
          </a:solidFill>
          <a:latin typeface="Arial" charset="0"/>
        </a:defRPr>
      </a:lvl2pPr>
      <a:lvl3pPr algn="l" rtl="0" fontAlgn="base">
        <a:spcBef>
          <a:spcPct val="0"/>
        </a:spcBef>
        <a:spcAft>
          <a:spcPct val="0"/>
        </a:spcAft>
        <a:defRPr sz="3000" b="1">
          <a:solidFill>
            <a:srgbClr val="808080"/>
          </a:solidFill>
          <a:latin typeface="Arial" charset="0"/>
        </a:defRPr>
      </a:lvl3pPr>
      <a:lvl4pPr algn="l" rtl="0" fontAlgn="base">
        <a:spcBef>
          <a:spcPct val="0"/>
        </a:spcBef>
        <a:spcAft>
          <a:spcPct val="0"/>
        </a:spcAft>
        <a:defRPr sz="3000" b="1">
          <a:solidFill>
            <a:srgbClr val="808080"/>
          </a:solidFill>
          <a:latin typeface="Arial" charset="0"/>
        </a:defRPr>
      </a:lvl4pPr>
      <a:lvl5pPr algn="l" rtl="0" fontAlgn="base">
        <a:spcBef>
          <a:spcPct val="0"/>
        </a:spcBef>
        <a:spcAft>
          <a:spcPct val="0"/>
        </a:spcAft>
        <a:defRPr sz="3000" b="1">
          <a:solidFill>
            <a:srgbClr val="808080"/>
          </a:solidFill>
          <a:latin typeface="Arial" charset="0"/>
        </a:defRPr>
      </a:lvl5pPr>
      <a:lvl6pPr marL="457200" algn="l" rtl="0" eaLnBrk="1" fontAlgn="base" hangingPunct="1">
        <a:spcBef>
          <a:spcPct val="0"/>
        </a:spcBef>
        <a:spcAft>
          <a:spcPct val="0"/>
        </a:spcAft>
        <a:defRPr sz="3000" b="1">
          <a:solidFill>
            <a:srgbClr val="808080"/>
          </a:solidFill>
          <a:latin typeface="Arial" charset="0"/>
        </a:defRPr>
      </a:lvl6pPr>
      <a:lvl7pPr marL="914400" algn="l" rtl="0" eaLnBrk="1" fontAlgn="base" hangingPunct="1">
        <a:spcBef>
          <a:spcPct val="0"/>
        </a:spcBef>
        <a:spcAft>
          <a:spcPct val="0"/>
        </a:spcAft>
        <a:defRPr sz="3000" b="1">
          <a:solidFill>
            <a:srgbClr val="808080"/>
          </a:solidFill>
          <a:latin typeface="Arial" charset="0"/>
        </a:defRPr>
      </a:lvl7pPr>
      <a:lvl8pPr marL="1371600" algn="l" rtl="0" eaLnBrk="1" fontAlgn="base" hangingPunct="1">
        <a:spcBef>
          <a:spcPct val="0"/>
        </a:spcBef>
        <a:spcAft>
          <a:spcPct val="0"/>
        </a:spcAft>
        <a:defRPr sz="3000" b="1">
          <a:solidFill>
            <a:srgbClr val="808080"/>
          </a:solidFill>
          <a:latin typeface="Arial" charset="0"/>
        </a:defRPr>
      </a:lvl8pPr>
      <a:lvl9pPr marL="1828800" algn="l" rtl="0" eaLnBrk="1" fontAlgn="base" hangingPunct="1">
        <a:spcBef>
          <a:spcPct val="0"/>
        </a:spcBef>
        <a:spcAft>
          <a:spcPct val="0"/>
        </a:spcAft>
        <a:defRPr sz="3000" b="1">
          <a:solidFill>
            <a:srgbClr val="808080"/>
          </a:solidFill>
          <a:latin typeface="Arial" charset="0"/>
        </a:defRPr>
      </a:lvl9pPr>
    </p:titleStyle>
    <p:bodyStyle>
      <a:lvl1pPr marL="342900" indent="-342900" algn="l" rtl="0" fontAlgn="base">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fontAlgn="base">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fontAlgn="base">
        <a:spcBef>
          <a:spcPct val="20000"/>
        </a:spcBef>
        <a:spcAft>
          <a:spcPct val="0"/>
        </a:spcAft>
        <a:buClr>
          <a:schemeClr val="bg2"/>
        </a:buClr>
        <a:buFont typeface="Wingdings" pitchFamily="2" charset="2"/>
        <a:buChar char="§"/>
        <a:defRPr>
          <a:solidFill>
            <a:srgbClr val="333333"/>
          </a:solidFill>
          <a:latin typeface="Calibri" pitchFamily="34" charset="0"/>
        </a:defRPr>
      </a:lvl3pPr>
      <a:lvl4pPr marL="1600200" indent="-228600" algn="l" rtl="0" fontAlgn="base">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fontAlgn="base">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rPr>
              <a:t>Community Health- Public Payer Patient Access</a:t>
            </a:r>
            <a:endParaRPr lang="en-US" sz="900"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 id="2147483953"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1"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9"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defRPr/>
            </a:pPr>
            <a:r>
              <a:rPr lang="en-US" sz="900" dirty="0" smtClean="0">
                <a:solidFill>
                  <a:srgbClr val="000000">
                    <a:tint val="75000"/>
                  </a:srgbClr>
                </a:solidFill>
              </a:rPr>
              <a:t>Community Health- Public Payer Patient Access</a:t>
            </a:r>
            <a:endParaRPr lang="en-US" sz="900"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 id="2147483982"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84" r:id="rId1"/>
    <p:sldLayoutId id="2147483985" r:id="rId2"/>
    <p:sldLayoutId id="2147483986" r:id="rId3"/>
    <p:sldLayoutId id="2147483987" r:id="rId4"/>
    <p:sldLayoutId id="2147483988" r:id="rId5"/>
    <p:sldLayoutId id="2147483990"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7" r:id="rId6"/>
    <p:sldLayoutId id="2147483998"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defRPr/>
            </a:pPr>
            <a:r>
              <a:rPr lang="en-US" sz="900" dirty="0" smtClean="0">
                <a:solidFill>
                  <a:srgbClr val="000000">
                    <a:tint val="75000"/>
                  </a:srgbClr>
                </a:solidFill>
              </a:rPr>
              <a:t>Community Health- Public Payer Patient Access</a:t>
            </a:r>
            <a:endParaRPr lang="en-US" sz="900"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 id="2147484011"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304800" cy="6858000"/>
          </a:xfrm>
          <a:prstGeom prst="rect">
            <a:avLst/>
          </a:prstGeom>
          <a:solidFill>
            <a:srgbClr val="2C465A"/>
          </a:solidFill>
          <a:ln w="9525">
            <a:noFill/>
            <a:miter lim="800000"/>
            <a:headEnd/>
            <a:tailEnd/>
          </a:ln>
          <a:effectLst/>
        </p:spPr>
        <p:txBody>
          <a:bodyPr wrap="none" anchor="ctr"/>
          <a:lstStyle/>
          <a:p>
            <a:pPr fontAlgn="base">
              <a:spcBef>
                <a:spcPct val="0"/>
              </a:spcBef>
              <a:spcAft>
                <a:spcPct val="0"/>
              </a:spcAft>
              <a:defRPr/>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365" name="Line 5"/>
          <p:cNvSpPr>
            <a:spLocks noChangeShapeType="1"/>
          </p:cNvSpPr>
          <p:nvPr/>
        </p:nvSpPr>
        <p:spPr bwMode="auto">
          <a:xfrm>
            <a:off x="0" y="762000"/>
            <a:ext cx="9144000" cy="0"/>
          </a:xfrm>
          <a:prstGeom prst="line">
            <a:avLst/>
          </a:prstGeom>
          <a:noFill/>
          <a:ln w="19050">
            <a:solidFill>
              <a:srgbClr val="80808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6" name="Line 6"/>
          <p:cNvSpPr>
            <a:spLocks noChangeShapeType="1"/>
          </p:cNvSpPr>
          <p:nvPr/>
        </p:nvSpPr>
        <p:spPr bwMode="auto">
          <a:xfrm>
            <a:off x="0" y="715963"/>
            <a:ext cx="9144000" cy="0"/>
          </a:xfrm>
          <a:prstGeom prst="line">
            <a:avLst/>
          </a:prstGeom>
          <a:noFill/>
          <a:ln w="19050">
            <a:solidFill>
              <a:srgbClr val="008AB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7" name="Line 7"/>
          <p:cNvSpPr>
            <a:spLocks noChangeShapeType="1"/>
          </p:cNvSpPr>
          <p:nvPr/>
        </p:nvSpPr>
        <p:spPr bwMode="auto">
          <a:xfrm>
            <a:off x="338138" y="0"/>
            <a:ext cx="0" cy="6864350"/>
          </a:xfrm>
          <a:prstGeom prst="line">
            <a:avLst/>
          </a:prstGeom>
          <a:noFill/>
          <a:ln w="19050">
            <a:solidFill>
              <a:srgbClr val="80808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9" name="Rectangle 9"/>
          <p:cNvSpPr>
            <a:spLocks noGrp="1" noChangeArrowheads="1"/>
          </p:cNvSpPr>
          <p:nvPr>
            <p:ph type="sldNum" sz="quarter" idx="4"/>
          </p:nvPr>
        </p:nvSpPr>
        <p:spPr bwMode="auto">
          <a:xfrm>
            <a:off x="0" y="6689725"/>
            <a:ext cx="304800" cy="155575"/>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ctr" eaLnBrk="0" hangingPunct="0">
              <a:defRPr sz="1000" b="0">
                <a:solidFill>
                  <a:schemeClr val="bg1"/>
                </a:solidFill>
                <a:latin typeface="Palatino Linotype" pitchFamily="18" charset="0"/>
              </a:defRPr>
            </a:lvl1pPr>
          </a:lstStyle>
          <a:p>
            <a:pPr fontAlgn="base">
              <a:spcBef>
                <a:spcPct val="0"/>
              </a:spcBef>
              <a:spcAft>
                <a:spcPct val="0"/>
              </a:spcAft>
              <a:defRPr/>
            </a:pPr>
            <a:fld id="{05F84856-16DF-4A4F-B4A1-734651BF8278}" type="slidenum">
              <a:rPr lang="en-US">
                <a:solidFill>
                  <a:srgbClr val="FFFFFF"/>
                </a:solidFill>
              </a:rPr>
              <a:pPr fontAlgn="base">
                <a:spcBef>
                  <a:spcPct val="0"/>
                </a:spcBef>
                <a:spcAft>
                  <a:spcPct val="0"/>
                </a:spcAft>
                <a:defRPr/>
              </a:pPr>
              <a:t>‹#›</a:t>
            </a:fld>
            <a:endParaRPr lang="en-US" dirty="0">
              <a:solidFill>
                <a:srgbClr val="FFFFFF"/>
              </a:solidFill>
            </a:endParaRPr>
          </a:p>
        </p:txBody>
      </p:sp>
      <p:pic>
        <p:nvPicPr>
          <p:cNvPr id="1033" name="Picture 12" descr="Partners Founded By_08"/>
          <p:cNvPicPr>
            <a:picLocks noChangeAspect="1" noChangeArrowheads="1"/>
          </p:cNvPicPr>
          <p:nvPr/>
        </p:nvPicPr>
        <p:blipFill>
          <a:blip r:embed="rId14" cstate="print"/>
          <a:srcRect/>
          <a:stretch>
            <a:fillRect/>
          </a:stretch>
        </p:blipFill>
        <p:spPr bwMode="auto">
          <a:xfrm>
            <a:off x="6645275" y="6553200"/>
            <a:ext cx="2270125" cy="2746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 id="2147484024" r:id="rId12"/>
  </p:sldLayoutIdLst>
  <p:hf hdr="0" dt="0"/>
  <p:txStyles>
    <p:titleStyle>
      <a:lvl1pPr algn="l" rtl="0" fontAlgn="base">
        <a:spcBef>
          <a:spcPct val="0"/>
        </a:spcBef>
        <a:spcAft>
          <a:spcPct val="0"/>
        </a:spcAft>
        <a:defRPr sz="3000" b="1">
          <a:solidFill>
            <a:srgbClr val="808080"/>
          </a:solidFill>
          <a:latin typeface="Calibri" pitchFamily="34" charset="0"/>
          <a:ea typeface="+mj-ea"/>
          <a:cs typeface="+mj-cs"/>
        </a:defRPr>
      </a:lvl1pPr>
      <a:lvl2pPr algn="l" rtl="0" fontAlgn="base">
        <a:spcBef>
          <a:spcPct val="0"/>
        </a:spcBef>
        <a:spcAft>
          <a:spcPct val="0"/>
        </a:spcAft>
        <a:defRPr sz="3000" b="1">
          <a:solidFill>
            <a:srgbClr val="808080"/>
          </a:solidFill>
          <a:latin typeface="Arial" charset="0"/>
        </a:defRPr>
      </a:lvl2pPr>
      <a:lvl3pPr algn="l" rtl="0" fontAlgn="base">
        <a:spcBef>
          <a:spcPct val="0"/>
        </a:spcBef>
        <a:spcAft>
          <a:spcPct val="0"/>
        </a:spcAft>
        <a:defRPr sz="3000" b="1">
          <a:solidFill>
            <a:srgbClr val="808080"/>
          </a:solidFill>
          <a:latin typeface="Arial" charset="0"/>
        </a:defRPr>
      </a:lvl3pPr>
      <a:lvl4pPr algn="l" rtl="0" fontAlgn="base">
        <a:spcBef>
          <a:spcPct val="0"/>
        </a:spcBef>
        <a:spcAft>
          <a:spcPct val="0"/>
        </a:spcAft>
        <a:defRPr sz="3000" b="1">
          <a:solidFill>
            <a:srgbClr val="808080"/>
          </a:solidFill>
          <a:latin typeface="Arial" charset="0"/>
        </a:defRPr>
      </a:lvl4pPr>
      <a:lvl5pPr algn="l" rtl="0" fontAlgn="base">
        <a:spcBef>
          <a:spcPct val="0"/>
        </a:spcBef>
        <a:spcAft>
          <a:spcPct val="0"/>
        </a:spcAft>
        <a:defRPr sz="3000" b="1">
          <a:solidFill>
            <a:srgbClr val="808080"/>
          </a:solidFill>
          <a:latin typeface="Arial" charset="0"/>
        </a:defRPr>
      </a:lvl5pPr>
      <a:lvl6pPr marL="457200" algn="l" rtl="0" eaLnBrk="1" fontAlgn="base" hangingPunct="1">
        <a:spcBef>
          <a:spcPct val="0"/>
        </a:spcBef>
        <a:spcAft>
          <a:spcPct val="0"/>
        </a:spcAft>
        <a:defRPr sz="3000" b="1">
          <a:solidFill>
            <a:srgbClr val="808080"/>
          </a:solidFill>
          <a:latin typeface="Arial" charset="0"/>
        </a:defRPr>
      </a:lvl6pPr>
      <a:lvl7pPr marL="914400" algn="l" rtl="0" eaLnBrk="1" fontAlgn="base" hangingPunct="1">
        <a:spcBef>
          <a:spcPct val="0"/>
        </a:spcBef>
        <a:spcAft>
          <a:spcPct val="0"/>
        </a:spcAft>
        <a:defRPr sz="3000" b="1">
          <a:solidFill>
            <a:srgbClr val="808080"/>
          </a:solidFill>
          <a:latin typeface="Arial" charset="0"/>
        </a:defRPr>
      </a:lvl7pPr>
      <a:lvl8pPr marL="1371600" algn="l" rtl="0" eaLnBrk="1" fontAlgn="base" hangingPunct="1">
        <a:spcBef>
          <a:spcPct val="0"/>
        </a:spcBef>
        <a:spcAft>
          <a:spcPct val="0"/>
        </a:spcAft>
        <a:defRPr sz="3000" b="1">
          <a:solidFill>
            <a:srgbClr val="808080"/>
          </a:solidFill>
          <a:latin typeface="Arial" charset="0"/>
        </a:defRPr>
      </a:lvl8pPr>
      <a:lvl9pPr marL="1828800" algn="l" rtl="0" eaLnBrk="1" fontAlgn="base" hangingPunct="1">
        <a:spcBef>
          <a:spcPct val="0"/>
        </a:spcBef>
        <a:spcAft>
          <a:spcPct val="0"/>
        </a:spcAft>
        <a:defRPr sz="3000" b="1">
          <a:solidFill>
            <a:srgbClr val="808080"/>
          </a:solidFill>
          <a:latin typeface="Arial" charset="0"/>
        </a:defRPr>
      </a:lvl9pPr>
    </p:titleStyle>
    <p:bodyStyle>
      <a:lvl1pPr marL="342900" indent="-342900" algn="l" rtl="0" fontAlgn="base">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fontAlgn="base">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fontAlgn="base">
        <a:spcBef>
          <a:spcPct val="20000"/>
        </a:spcBef>
        <a:spcAft>
          <a:spcPct val="0"/>
        </a:spcAft>
        <a:buClr>
          <a:schemeClr val="bg2"/>
        </a:buClr>
        <a:buFont typeface="Wingdings" pitchFamily="2" charset="2"/>
        <a:buChar char="§"/>
        <a:defRPr>
          <a:solidFill>
            <a:srgbClr val="333333"/>
          </a:solidFill>
          <a:latin typeface="Calibri" pitchFamily="34" charset="0"/>
        </a:defRPr>
      </a:lvl3pPr>
      <a:lvl4pPr marL="1600200" indent="-228600" algn="l" rtl="0" fontAlgn="base">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fontAlgn="base">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4026" r:id="rId1"/>
    <p:sldLayoutId id="2147484027" r:id="rId2"/>
    <p:sldLayoutId id="2147484028" r:id="rId3"/>
    <p:sldLayoutId id="2147484029" r:id="rId4"/>
    <p:sldLayoutId id="2147484030" r:id="rId5"/>
    <p:sldLayoutId id="2147484031" r:id="rId6"/>
    <p:sldLayoutId id="2147484032"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188640"/>
            <a:ext cx="8748464" cy="609600"/>
          </a:xfrm>
        </p:spPr>
        <p:txBody>
          <a:bodyPr/>
          <a:lstStyle/>
          <a:p>
            <a:r>
              <a:rPr lang="en-US" sz="2400" b="1" dirty="0" smtClean="0"/>
              <a:t>Undocumented Immigrants under the ACA	 </a:t>
            </a:r>
          </a:p>
        </p:txBody>
      </p:sp>
      <p:sp>
        <p:nvSpPr>
          <p:cNvPr id="9" name="Slide Number Placeholder 8"/>
          <p:cNvSpPr>
            <a:spLocks noGrp="1"/>
          </p:cNvSpPr>
          <p:nvPr>
            <p:ph type="sldNum" sz="quarter" idx="10"/>
          </p:nvPr>
        </p:nvSpPr>
        <p:spPr/>
        <p:txBody>
          <a:bodyPr/>
          <a:lstStyle/>
          <a:p>
            <a:pPr>
              <a:defRPr/>
            </a:pPr>
            <a:fld id="{7BDB5E96-09A0-4E35-ADD1-E6F753BF2296}" type="slidenum">
              <a:rPr lang="en-US" smtClean="0">
                <a:solidFill>
                  <a:srgbClr val="FFFFFF"/>
                </a:solidFill>
              </a:rPr>
              <a:pPr>
                <a:defRPr/>
              </a:pPr>
              <a:t>1</a:t>
            </a:fld>
            <a:endParaRPr lang="en-US" dirty="0">
              <a:solidFill>
                <a:srgbClr val="FFFFFF"/>
              </a:solidFill>
            </a:endParaRPr>
          </a:p>
        </p:txBody>
      </p:sp>
      <p:sp>
        <p:nvSpPr>
          <p:cNvPr id="10" name="TextBox 9"/>
          <p:cNvSpPr txBox="1"/>
          <p:nvPr/>
        </p:nvSpPr>
        <p:spPr>
          <a:xfrm>
            <a:off x="381000" y="4953000"/>
            <a:ext cx="8305800" cy="538609"/>
          </a:xfrm>
          <a:prstGeom prst="rect">
            <a:avLst/>
          </a:prstGeom>
          <a:noFill/>
        </p:spPr>
        <p:txBody>
          <a:bodyPr wrap="square" rtlCol="0">
            <a:spAutoFit/>
          </a:bodyPr>
          <a:lstStyle/>
          <a:p>
            <a:pPr marL="800100" lvl="1" indent="-342900">
              <a:spcAft>
                <a:spcPts val="600"/>
              </a:spcAft>
              <a:buClr>
                <a:schemeClr val="tx1">
                  <a:lumMod val="50000"/>
                  <a:lumOff val="50000"/>
                </a:schemeClr>
              </a:buClr>
            </a:pPr>
            <a:endParaRPr lang="en-US" sz="900" dirty="0" smtClean="0">
              <a:latin typeface="Calibri" pitchFamily="34" charset="0"/>
            </a:endParaRPr>
          </a:p>
          <a:p>
            <a:pPr marL="228600" indent="-228600" algn="ctr">
              <a:buClr>
                <a:schemeClr val="tx1">
                  <a:lumMod val="50000"/>
                  <a:lumOff val="50000"/>
                </a:schemeClr>
              </a:buClr>
            </a:pPr>
            <a:endParaRPr lang="en-US" sz="1500" b="1" dirty="0">
              <a:latin typeface="Calibri" pitchFamily="34" charset="0"/>
            </a:endParaRPr>
          </a:p>
        </p:txBody>
      </p:sp>
      <p:sp>
        <p:nvSpPr>
          <p:cNvPr id="8" name="Rectangle 7"/>
          <p:cNvSpPr/>
          <p:nvPr/>
        </p:nvSpPr>
        <p:spPr>
          <a:xfrm>
            <a:off x="762000" y="838200"/>
            <a:ext cx="7848600" cy="5016758"/>
          </a:xfrm>
          <a:prstGeom prst="rect">
            <a:avLst/>
          </a:prstGeom>
        </p:spPr>
        <p:txBody>
          <a:bodyPr wrap="square">
            <a:spAutoFit/>
          </a:bodyPr>
          <a:lstStyle/>
          <a:p>
            <a:r>
              <a:rPr lang="en-US" sz="2000" dirty="0" smtClean="0">
                <a:latin typeface="Calibri" pitchFamily="34" charset="0"/>
                <a:cs typeface="Calibri" pitchFamily="34" charset="0"/>
              </a:rPr>
              <a:t>With the exception of pregnant women, there is no change to </a:t>
            </a:r>
            <a:r>
              <a:rPr lang="en-US" sz="2000" b="1" u="sng" dirty="0" smtClean="0">
                <a:latin typeface="Calibri" pitchFamily="34" charset="0"/>
                <a:cs typeface="Calibri" pitchFamily="34" charset="0"/>
              </a:rPr>
              <a:t>state coverage</a:t>
            </a:r>
            <a:r>
              <a:rPr lang="en-US" sz="2000" u="sng" dirty="0" smtClean="0">
                <a:latin typeface="Calibri" pitchFamily="34" charset="0"/>
                <a:cs typeface="Calibri" pitchFamily="34" charset="0"/>
              </a:rPr>
              <a:t> </a:t>
            </a:r>
            <a:r>
              <a:rPr lang="en-US" sz="2000" dirty="0" smtClean="0">
                <a:latin typeface="Calibri" pitchFamily="34" charset="0"/>
                <a:cs typeface="Calibri" pitchFamily="34" charset="0"/>
              </a:rPr>
              <a:t>for undocumented immigrants:</a:t>
            </a:r>
          </a:p>
          <a:p>
            <a:pPr marL="1143000" lvl="2" indent="-228600">
              <a:buClr>
                <a:schemeClr val="bg2"/>
              </a:buClr>
              <a:buFont typeface="Arial" pitchFamily="34" charset="0"/>
              <a:buChar char="•"/>
            </a:pPr>
            <a:r>
              <a:rPr lang="en-US" sz="2000" dirty="0" smtClean="0">
                <a:latin typeface="Calibri" pitchFamily="34" charset="0"/>
                <a:cs typeface="Calibri" pitchFamily="34" charset="0"/>
              </a:rPr>
              <a:t>Undocumented immigrants will still only have access to Health Safety Net (HSN) and MassHealth Limited​.</a:t>
            </a:r>
          </a:p>
          <a:p>
            <a:pPr marL="1143000" lvl="2" indent="-228600">
              <a:buClr>
                <a:schemeClr val="bg2"/>
              </a:buClr>
              <a:buFont typeface="Arial" pitchFamily="34" charset="0"/>
              <a:buChar char="•"/>
            </a:pPr>
            <a:endParaRPr lang="en-US" sz="2000" dirty="0" smtClean="0">
              <a:latin typeface="Calibri" pitchFamily="34" charset="0"/>
              <a:cs typeface="Calibri" pitchFamily="34" charset="0"/>
            </a:endParaRPr>
          </a:p>
          <a:p>
            <a:pPr marL="1143000" lvl="3" indent="-228600">
              <a:spcAft>
                <a:spcPts val="1200"/>
              </a:spcAft>
              <a:buClr>
                <a:schemeClr val="bg2"/>
              </a:buClr>
              <a:buFont typeface="Arial" pitchFamily="34" charset="0"/>
              <a:buChar char="•"/>
            </a:pPr>
            <a:r>
              <a:rPr lang="en-US" sz="2000" dirty="0" smtClean="0">
                <a:latin typeface="Calibri" pitchFamily="34" charset="0"/>
                <a:cs typeface="Calibri" pitchFamily="34" charset="0"/>
              </a:rPr>
              <a:t>Undocumented pregnant women &lt;200%FPL are now eligible for MassHealth Standard  instead of Healthy Start/Limited/HSN.  Healthy Start went away on 1/1/14.  </a:t>
            </a:r>
          </a:p>
          <a:p>
            <a:pPr marL="228600" lvl="1" indent="-228600">
              <a:buClr>
                <a:schemeClr val="bg2"/>
              </a:buClr>
            </a:pPr>
            <a:r>
              <a:rPr lang="en-US" sz="2000" dirty="0" smtClean="0">
                <a:latin typeface="Calibri" pitchFamily="34" charset="0"/>
                <a:cs typeface="Calibri" pitchFamily="34" charset="0"/>
              </a:rPr>
              <a:t>Undocumented immigrants will only be able to purchase </a:t>
            </a:r>
            <a:r>
              <a:rPr lang="en-US" sz="2000" b="1" u="sng" dirty="0" smtClean="0">
                <a:latin typeface="Calibri" pitchFamily="34" charset="0"/>
                <a:cs typeface="Calibri" pitchFamily="34" charset="0"/>
              </a:rPr>
              <a:t>private health</a:t>
            </a:r>
          </a:p>
          <a:p>
            <a:pPr marL="228600" lvl="1" indent="-228600">
              <a:buClr>
                <a:schemeClr val="bg2"/>
              </a:buClr>
            </a:pPr>
            <a:r>
              <a:rPr lang="en-US" sz="2000" b="1" u="sng" dirty="0" smtClean="0">
                <a:latin typeface="Calibri" pitchFamily="34" charset="0"/>
                <a:cs typeface="Calibri" pitchFamily="34" charset="0"/>
              </a:rPr>
              <a:t>plans</a:t>
            </a:r>
            <a:r>
              <a:rPr lang="en-US" sz="2000" dirty="0" smtClean="0">
                <a:latin typeface="Calibri" pitchFamily="34" charset="0"/>
                <a:cs typeface="Calibri" pitchFamily="34" charset="0"/>
              </a:rPr>
              <a:t> directly from the plans, not on the Connector, and aren’t eligible for </a:t>
            </a:r>
          </a:p>
          <a:p>
            <a:pPr marL="228600" lvl="1" indent="-228600">
              <a:buClr>
                <a:schemeClr val="bg2"/>
              </a:buClr>
            </a:pPr>
            <a:r>
              <a:rPr lang="en-US" sz="2000" dirty="0" smtClean="0">
                <a:latin typeface="Calibri" pitchFamily="34" charset="0"/>
                <a:cs typeface="Calibri" pitchFamily="34" charset="0"/>
              </a:rPr>
              <a:t>any subsidies.  </a:t>
            </a:r>
          </a:p>
          <a:p>
            <a:pPr marL="1143000" lvl="3" indent="-228600">
              <a:spcAft>
                <a:spcPts val="1200"/>
              </a:spcAft>
              <a:buClr>
                <a:schemeClr val="bg2"/>
              </a:buClr>
              <a:buFont typeface="Arial" pitchFamily="34" charset="0"/>
              <a:buChar char="•"/>
            </a:pPr>
            <a:r>
              <a:rPr lang="en-US" sz="2000" dirty="0" smtClean="0">
                <a:latin typeface="Calibri" pitchFamily="34" charset="0"/>
                <a:cs typeface="Calibri" pitchFamily="34" charset="0"/>
              </a:rPr>
              <a:t>Insurers must offer all of the same plans outside the Connector</a:t>
            </a:r>
          </a:p>
          <a:p>
            <a:pPr marL="1143000" lvl="3" indent="-228600">
              <a:spcAft>
                <a:spcPts val="1200"/>
              </a:spcAft>
              <a:buClr>
                <a:schemeClr val="bg2"/>
              </a:buClr>
              <a:buFont typeface="Arial" pitchFamily="34" charset="0"/>
              <a:buChar char="•"/>
            </a:pPr>
            <a:r>
              <a:rPr lang="en-US" sz="2000" dirty="0" smtClean="0">
                <a:latin typeface="Calibri" pitchFamily="34" charset="0"/>
                <a:cs typeface="Calibri" pitchFamily="34" charset="0"/>
              </a:rPr>
              <a:t>There is still an open enrollment period just as there was for Commonwealth Choice (it will be 10/15 – 12/7 instead of 7/1 – 8/15)</a:t>
            </a:r>
            <a:endParaRPr lang="en-US" sz="1600" dirty="0">
              <a:latin typeface="Calibri" pitchFamily="34" charset="0"/>
              <a:cs typeface="Calibri" pitchFamily="34" charset="0"/>
            </a:endParaRPr>
          </a:p>
        </p:txBody>
      </p:sp>
      <p:sp>
        <p:nvSpPr>
          <p:cNvPr id="12" name="Footer Placeholder 11"/>
          <p:cNvSpPr>
            <a:spLocks noGrp="1"/>
          </p:cNvSpPr>
          <p:nvPr>
            <p:ph type="ftr" sz="quarter" idx="3"/>
          </p:nvPr>
        </p:nvSpPr>
        <p:spPr/>
        <p:txBody>
          <a:body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188640"/>
            <a:ext cx="8748464" cy="609600"/>
          </a:xfrm>
        </p:spPr>
        <p:txBody>
          <a:bodyPr/>
          <a:lstStyle/>
          <a:p>
            <a:r>
              <a:rPr lang="en-US" dirty="0" smtClean="0"/>
              <a:t>Legal Immigrants </a:t>
            </a:r>
            <a:r>
              <a:rPr lang="en-US" sz="2400" b="1" dirty="0" smtClean="0"/>
              <a:t>under the ACA	 </a:t>
            </a:r>
          </a:p>
        </p:txBody>
      </p:sp>
      <p:sp>
        <p:nvSpPr>
          <p:cNvPr id="9" name="Slide Number Placeholder 8"/>
          <p:cNvSpPr>
            <a:spLocks noGrp="1"/>
          </p:cNvSpPr>
          <p:nvPr>
            <p:ph type="sldNum" sz="quarter" idx="10"/>
          </p:nvPr>
        </p:nvSpPr>
        <p:spPr/>
        <p:txBody>
          <a:bodyPr/>
          <a:lstStyle/>
          <a:p>
            <a:pPr>
              <a:defRPr/>
            </a:pPr>
            <a:fld id="{7BDB5E96-09A0-4E35-ADD1-E6F753BF2296}" type="slidenum">
              <a:rPr lang="en-US" smtClean="0">
                <a:solidFill>
                  <a:srgbClr val="FFFFFF"/>
                </a:solidFill>
              </a:rPr>
              <a:pPr>
                <a:defRPr/>
              </a:pPr>
              <a:t>2</a:t>
            </a:fld>
            <a:endParaRPr lang="en-US" dirty="0">
              <a:solidFill>
                <a:srgbClr val="FFFFFF"/>
              </a:solidFill>
            </a:endParaRPr>
          </a:p>
        </p:txBody>
      </p:sp>
      <p:sp>
        <p:nvSpPr>
          <p:cNvPr id="10" name="TextBox 9"/>
          <p:cNvSpPr txBox="1"/>
          <p:nvPr/>
        </p:nvSpPr>
        <p:spPr>
          <a:xfrm>
            <a:off x="381000" y="4953000"/>
            <a:ext cx="8305800" cy="538609"/>
          </a:xfrm>
          <a:prstGeom prst="rect">
            <a:avLst/>
          </a:prstGeom>
          <a:noFill/>
        </p:spPr>
        <p:txBody>
          <a:bodyPr wrap="square" rtlCol="0">
            <a:spAutoFit/>
          </a:bodyPr>
          <a:lstStyle/>
          <a:p>
            <a:pPr marL="800100" lvl="1" indent="-342900">
              <a:spcAft>
                <a:spcPts val="600"/>
              </a:spcAft>
              <a:buClr>
                <a:schemeClr val="tx1">
                  <a:lumMod val="50000"/>
                  <a:lumOff val="50000"/>
                </a:schemeClr>
              </a:buClr>
            </a:pPr>
            <a:endParaRPr lang="en-US" sz="900" dirty="0" smtClean="0">
              <a:latin typeface="Calibri" pitchFamily="34" charset="0"/>
            </a:endParaRPr>
          </a:p>
          <a:p>
            <a:pPr marL="228600" indent="-228600" algn="ctr">
              <a:buClr>
                <a:schemeClr val="tx1">
                  <a:lumMod val="50000"/>
                  <a:lumOff val="50000"/>
                </a:schemeClr>
              </a:buClr>
            </a:pPr>
            <a:endParaRPr lang="en-US" sz="1500" b="1" dirty="0">
              <a:latin typeface="Calibri" pitchFamily="34" charset="0"/>
            </a:endParaRPr>
          </a:p>
        </p:txBody>
      </p:sp>
      <p:sp>
        <p:nvSpPr>
          <p:cNvPr id="8" name="Rectangle 7"/>
          <p:cNvSpPr/>
          <p:nvPr/>
        </p:nvSpPr>
        <p:spPr>
          <a:xfrm>
            <a:off x="762000" y="1219200"/>
            <a:ext cx="7924800" cy="4416594"/>
          </a:xfrm>
          <a:prstGeom prst="rect">
            <a:avLst/>
          </a:prstGeom>
        </p:spPr>
        <p:txBody>
          <a:bodyPr wrap="square">
            <a:spAutoFit/>
          </a:bodyPr>
          <a:lstStyle/>
          <a:p>
            <a:pPr marL="342900" indent="-342900">
              <a:spcAft>
                <a:spcPts val="600"/>
              </a:spcAft>
              <a:buClr>
                <a:schemeClr val="tx1">
                  <a:lumMod val="50000"/>
                  <a:lumOff val="50000"/>
                </a:schemeClr>
              </a:buClr>
              <a:buFont typeface="Arial" pitchFamily="34" charset="0"/>
              <a:buChar char="•"/>
            </a:pPr>
            <a:r>
              <a:rPr lang="en-US" sz="2800" dirty="0" smtClean="0">
                <a:latin typeface="Calibri" pitchFamily="34" charset="0"/>
                <a:cs typeface="Calibri" pitchFamily="34" charset="0"/>
              </a:rPr>
              <a:t>“Lawfully Present” is the ACA term for legal immigrants</a:t>
            </a:r>
          </a:p>
          <a:p>
            <a:pPr marL="342900" indent="-342900">
              <a:spcAft>
                <a:spcPts val="600"/>
              </a:spcAft>
              <a:buClr>
                <a:schemeClr val="tx1">
                  <a:lumMod val="50000"/>
                  <a:lumOff val="50000"/>
                </a:schemeClr>
              </a:buClr>
              <a:buFont typeface="Arial" pitchFamily="34" charset="0"/>
              <a:buChar char="•"/>
            </a:pPr>
            <a:r>
              <a:rPr lang="en-US" sz="2800" dirty="0" smtClean="0">
                <a:latin typeface="Calibri" pitchFamily="34" charset="0"/>
                <a:cs typeface="Calibri" pitchFamily="34" charset="0"/>
              </a:rPr>
              <a:t>This replaces the state’s “AWSS” term (Aliens with Special Status)</a:t>
            </a:r>
          </a:p>
          <a:p>
            <a:pPr marL="342900" indent="-342900">
              <a:spcAft>
                <a:spcPts val="600"/>
              </a:spcAft>
              <a:buClr>
                <a:schemeClr val="tx1">
                  <a:lumMod val="50000"/>
                  <a:lumOff val="50000"/>
                </a:schemeClr>
              </a:buClr>
              <a:buFont typeface="Arial" pitchFamily="34" charset="0"/>
              <a:buChar char="•"/>
            </a:pPr>
            <a:r>
              <a:rPr lang="en-US" sz="2800" dirty="0" smtClean="0">
                <a:latin typeface="Calibri" pitchFamily="34" charset="0"/>
                <a:cs typeface="Calibri" pitchFamily="34" charset="0"/>
              </a:rPr>
              <a:t>There are some AWSS who are not considered “Lawfully Present” under the ACA</a:t>
            </a:r>
          </a:p>
          <a:p>
            <a:pPr marL="342900" indent="-342900">
              <a:spcAft>
                <a:spcPts val="600"/>
              </a:spcAft>
              <a:buClr>
                <a:schemeClr val="tx1">
                  <a:lumMod val="50000"/>
                  <a:lumOff val="50000"/>
                </a:schemeClr>
              </a:buClr>
              <a:buFont typeface="Arial" pitchFamily="34" charset="0"/>
              <a:buChar char="•"/>
            </a:pPr>
            <a:r>
              <a:rPr lang="en-US" sz="2800" dirty="0" smtClean="0">
                <a:latin typeface="Calibri" pitchFamily="34" charset="0"/>
                <a:cs typeface="Calibri" pitchFamily="34" charset="0"/>
              </a:rPr>
              <a:t>The state will continue to cover them with state dollars under </a:t>
            </a:r>
            <a:r>
              <a:rPr lang="en-US" sz="2800" dirty="0" err="1" smtClean="0">
                <a:latin typeface="Calibri" pitchFamily="34" charset="0"/>
                <a:cs typeface="Calibri" pitchFamily="34" charset="0"/>
              </a:rPr>
              <a:t>MassHealth</a:t>
            </a:r>
            <a:endParaRPr lang="en-US" sz="2800" dirty="0" smtClean="0">
              <a:latin typeface="Calibri" pitchFamily="34" charset="0"/>
              <a:cs typeface="Calibri" pitchFamily="34" charset="0"/>
            </a:endParaRPr>
          </a:p>
          <a:p>
            <a:pPr marL="342900" indent="-342900">
              <a:spcAft>
                <a:spcPts val="600"/>
              </a:spcAft>
              <a:buClr>
                <a:schemeClr val="tx1">
                  <a:lumMod val="50000"/>
                  <a:lumOff val="50000"/>
                </a:schemeClr>
              </a:buClr>
            </a:pPr>
            <a:endParaRPr lang="en-US" sz="1600" dirty="0" smtClean="0">
              <a:latin typeface="Calibri" pitchFamily="34" charset="0"/>
              <a:cs typeface="Calibri" pitchFamily="34" charset="0"/>
            </a:endParaRPr>
          </a:p>
          <a:p>
            <a:endParaRPr lang="en-US" sz="1600" dirty="0">
              <a:latin typeface="Calibri" pitchFamily="34" charset="0"/>
              <a:cs typeface="Calibri" pitchFamily="34" charset="0"/>
            </a:endParaRPr>
          </a:p>
        </p:txBody>
      </p:sp>
      <p:sp>
        <p:nvSpPr>
          <p:cNvPr id="12" name="Footer Placeholder 11"/>
          <p:cNvSpPr>
            <a:spLocks noGrp="1"/>
          </p:cNvSpPr>
          <p:nvPr>
            <p:ph type="ftr" sz="quarter" idx="3"/>
          </p:nvPr>
        </p:nvSpPr>
        <p:spPr/>
        <p:txBody>
          <a:body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188640"/>
            <a:ext cx="8748464" cy="609600"/>
          </a:xfrm>
        </p:spPr>
        <p:txBody>
          <a:bodyPr/>
          <a:lstStyle/>
          <a:p>
            <a:r>
              <a:rPr lang="en-US" sz="2400" b="1" dirty="0" smtClean="0"/>
              <a:t>Which AWSS are not considered “Lawfully Present”?</a:t>
            </a:r>
          </a:p>
        </p:txBody>
      </p:sp>
      <p:sp>
        <p:nvSpPr>
          <p:cNvPr id="9" name="Slide Number Placeholder 8"/>
          <p:cNvSpPr>
            <a:spLocks noGrp="1"/>
          </p:cNvSpPr>
          <p:nvPr>
            <p:ph type="sldNum" sz="quarter" idx="10"/>
          </p:nvPr>
        </p:nvSpPr>
        <p:spPr/>
        <p:txBody>
          <a:bodyPr/>
          <a:lstStyle/>
          <a:p>
            <a:pPr>
              <a:defRPr/>
            </a:pPr>
            <a:fld id="{7BDB5E96-09A0-4E35-ADD1-E6F753BF2296}" type="slidenum">
              <a:rPr lang="en-US" smtClean="0">
                <a:solidFill>
                  <a:srgbClr val="FFFFFF"/>
                </a:solidFill>
              </a:rPr>
              <a:pPr>
                <a:defRPr/>
              </a:pPr>
              <a:t>3</a:t>
            </a:fld>
            <a:endParaRPr lang="en-US" dirty="0">
              <a:solidFill>
                <a:srgbClr val="FFFFFF"/>
              </a:solidFill>
            </a:endParaRPr>
          </a:p>
        </p:txBody>
      </p:sp>
      <p:sp>
        <p:nvSpPr>
          <p:cNvPr id="10" name="TextBox 9"/>
          <p:cNvSpPr txBox="1"/>
          <p:nvPr/>
        </p:nvSpPr>
        <p:spPr>
          <a:xfrm>
            <a:off x="381000" y="4953000"/>
            <a:ext cx="8305800" cy="538609"/>
          </a:xfrm>
          <a:prstGeom prst="rect">
            <a:avLst/>
          </a:prstGeom>
          <a:noFill/>
        </p:spPr>
        <p:txBody>
          <a:bodyPr wrap="square" rtlCol="0">
            <a:spAutoFit/>
          </a:bodyPr>
          <a:lstStyle/>
          <a:p>
            <a:pPr marL="800100" lvl="1" indent="-342900">
              <a:spcAft>
                <a:spcPts val="600"/>
              </a:spcAft>
              <a:buClr>
                <a:schemeClr val="tx1">
                  <a:lumMod val="50000"/>
                  <a:lumOff val="50000"/>
                </a:schemeClr>
              </a:buClr>
            </a:pPr>
            <a:endParaRPr lang="en-US" sz="900" dirty="0" smtClean="0">
              <a:latin typeface="Calibri" pitchFamily="34" charset="0"/>
            </a:endParaRPr>
          </a:p>
          <a:p>
            <a:pPr marL="228600" indent="-228600" algn="ctr">
              <a:buClr>
                <a:schemeClr val="tx1">
                  <a:lumMod val="50000"/>
                  <a:lumOff val="50000"/>
                </a:schemeClr>
              </a:buClr>
            </a:pPr>
            <a:endParaRPr lang="en-US" sz="1500" b="1" dirty="0">
              <a:latin typeface="Calibri" pitchFamily="34" charset="0"/>
            </a:endParaRPr>
          </a:p>
        </p:txBody>
      </p:sp>
      <p:sp>
        <p:nvSpPr>
          <p:cNvPr id="8" name="Rectangle 7"/>
          <p:cNvSpPr/>
          <p:nvPr/>
        </p:nvSpPr>
        <p:spPr>
          <a:xfrm>
            <a:off x="381000" y="673179"/>
            <a:ext cx="8458200" cy="707886"/>
          </a:xfrm>
          <a:prstGeom prst="rect">
            <a:avLst/>
          </a:prstGeom>
        </p:spPr>
        <p:txBody>
          <a:bodyPr wrap="square">
            <a:spAutoFit/>
          </a:bodyPr>
          <a:lstStyle/>
          <a:p>
            <a:endParaRPr lang="en-US" sz="1600" b="1" u="sng" dirty="0" smtClean="0">
              <a:latin typeface="Calibri" pitchFamily="34" charset="0"/>
              <a:cs typeface="Calibri" pitchFamily="34" charset="0"/>
            </a:endParaRPr>
          </a:p>
          <a:p>
            <a:endParaRPr lang="en-US" sz="800" b="1" u="sng" dirty="0" smtClean="0">
              <a:latin typeface="Calibri" pitchFamily="34" charset="0"/>
              <a:cs typeface="Calibri" pitchFamily="34" charset="0"/>
            </a:endParaRPr>
          </a:p>
          <a:p>
            <a:endParaRPr lang="en-US" sz="1600" dirty="0">
              <a:latin typeface="Calibri" pitchFamily="34" charset="0"/>
              <a:cs typeface="Calibri" pitchFamily="34" charset="0"/>
            </a:endParaRPr>
          </a:p>
        </p:txBody>
      </p:sp>
      <p:sp>
        <p:nvSpPr>
          <p:cNvPr id="11" name="Rectangle 10"/>
          <p:cNvSpPr/>
          <p:nvPr/>
        </p:nvSpPr>
        <p:spPr>
          <a:xfrm>
            <a:off x="762000" y="914400"/>
            <a:ext cx="7772400" cy="5016758"/>
          </a:xfrm>
          <a:prstGeom prst="rect">
            <a:avLst/>
          </a:prstGeom>
        </p:spPr>
        <p:txBody>
          <a:bodyPr wrap="square">
            <a:spAutoFit/>
          </a:bodyPr>
          <a:lstStyle/>
          <a:p>
            <a:endParaRPr lang="en-US" sz="1600" dirty="0" smtClean="0">
              <a:latin typeface="Calibri" pitchFamily="34" charset="0"/>
              <a:cs typeface="Calibri" pitchFamily="34" charset="0"/>
            </a:endParaRPr>
          </a:p>
          <a:p>
            <a:r>
              <a:rPr lang="en-US" sz="1600" dirty="0" smtClean="0">
                <a:latin typeface="Calibri" pitchFamily="34" charset="0"/>
                <a:cs typeface="Calibri" pitchFamily="34" charset="0"/>
              </a:rPr>
              <a:t>(1) aliens living in the United States in accordance with an indefinite stay of deportation;</a:t>
            </a:r>
          </a:p>
          <a:p>
            <a:r>
              <a:rPr lang="en-US" sz="1600" dirty="0" smtClean="0">
                <a:latin typeface="Calibri" pitchFamily="34" charset="0"/>
                <a:cs typeface="Calibri" pitchFamily="34" charset="0"/>
              </a:rPr>
              <a:t>(2) aliens living in the United States in accordance with an indefinite voluntary departure;</a:t>
            </a:r>
          </a:p>
          <a:p>
            <a:r>
              <a:rPr lang="en-US" sz="1600" dirty="0" smtClean="0">
                <a:latin typeface="Calibri" pitchFamily="34" charset="0"/>
                <a:cs typeface="Calibri" pitchFamily="34" charset="0"/>
              </a:rPr>
              <a:t>(3) aliens and their families who are covered by an approved immediate relative petition, who are entitled to voluntary departure, and whose departure the United States Department of Homeland Security (DHS) does not contemplate enforcing;</a:t>
            </a:r>
          </a:p>
          <a:p>
            <a:r>
              <a:rPr lang="en-US" sz="1600" dirty="0" smtClean="0">
                <a:latin typeface="Calibri" pitchFamily="34" charset="0"/>
                <a:cs typeface="Calibri" pitchFamily="34" charset="0"/>
              </a:rPr>
              <a:t>(4) aliens granted voluntary departure by the DHS or an Immigration Judge, and whose deportation the</a:t>
            </a:r>
            <a:r>
              <a:rPr lang="en-US" sz="1600" b="1" dirty="0" smtClean="0">
                <a:latin typeface="Calibri" pitchFamily="34" charset="0"/>
                <a:cs typeface="Calibri" pitchFamily="34" charset="0"/>
              </a:rPr>
              <a:t> </a:t>
            </a:r>
            <a:r>
              <a:rPr lang="en-US" sz="1600" dirty="0" smtClean="0">
                <a:latin typeface="Calibri" pitchFamily="34" charset="0"/>
                <a:cs typeface="Calibri" pitchFamily="34" charset="0"/>
              </a:rPr>
              <a:t>DHS does not contemplate enforcing;</a:t>
            </a:r>
          </a:p>
          <a:p>
            <a:r>
              <a:rPr lang="en-US" sz="1600" dirty="0" smtClean="0">
                <a:latin typeface="Calibri" pitchFamily="34" charset="0"/>
                <a:cs typeface="Calibri" pitchFamily="34" charset="0"/>
              </a:rPr>
              <a:t>(5) aliens living under orders of supervision;</a:t>
            </a:r>
          </a:p>
          <a:p>
            <a:r>
              <a:rPr lang="en-US" sz="1600" dirty="0" smtClean="0">
                <a:latin typeface="Calibri" pitchFamily="34" charset="0"/>
                <a:cs typeface="Calibri" pitchFamily="34" charset="0"/>
              </a:rPr>
              <a:t>(6) aliens who have entered and continuously lived in the United States since before January 1, 1972;</a:t>
            </a:r>
          </a:p>
          <a:p>
            <a:r>
              <a:rPr lang="en-US" sz="1600" dirty="0" smtClean="0">
                <a:latin typeface="Calibri" pitchFamily="34" charset="0"/>
                <a:cs typeface="Calibri" pitchFamily="34" charset="0"/>
              </a:rPr>
              <a:t>(7) aliens granted suspension of deportation, and whose departure the DHS does not contemplate enforcing;</a:t>
            </a:r>
          </a:p>
          <a:p>
            <a:r>
              <a:rPr lang="en-US" sz="1600" dirty="0" smtClean="0">
                <a:latin typeface="Calibri" pitchFamily="34" charset="0"/>
                <a:cs typeface="Calibri" pitchFamily="34" charset="0"/>
              </a:rPr>
              <a:t>(8) aliens who are asylum applicants; and</a:t>
            </a:r>
          </a:p>
          <a:p>
            <a:r>
              <a:rPr lang="en-US" sz="1600" dirty="0" smtClean="0">
                <a:latin typeface="Calibri" pitchFamily="34" charset="0"/>
                <a:cs typeface="Calibri" pitchFamily="34" charset="0"/>
              </a:rPr>
              <a:t>(9) aliens granted Deferred Action for Childhood Arrivals status or have a pending application for this status; or</a:t>
            </a:r>
          </a:p>
          <a:p>
            <a:r>
              <a:rPr lang="en-US" sz="1600" dirty="0" smtClean="0">
                <a:latin typeface="Calibri" pitchFamily="34" charset="0"/>
                <a:cs typeface="Calibri" pitchFamily="34" charset="0"/>
              </a:rPr>
              <a:t>(10) any other aliens living in the United States with the knowledge and consent of the </a:t>
            </a:r>
          </a:p>
          <a:p>
            <a:r>
              <a:rPr lang="en-US" sz="1600" dirty="0" smtClean="0">
                <a:latin typeface="Calibri" pitchFamily="34" charset="0"/>
                <a:cs typeface="Calibri" pitchFamily="34" charset="0"/>
              </a:rPr>
              <a:t>DHS, and whose departure the DHS does not contemplate enforcing. (These include persons granted Extended Voluntary Departure due to conditions in the alien's home country based on a determination by the Secretary of State.)</a:t>
            </a:r>
            <a:endParaRPr lang="en-US" sz="1600" dirty="0">
              <a:latin typeface="Calibri" pitchFamily="34" charset="0"/>
              <a:cs typeface="Calibri" pitchFamily="34" charset="0"/>
            </a:endParaRPr>
          </a:p>
        </p:txBody>
      </p:sp>
      <p:sp>
        <p:nvSpPr>
          <p:cNvPr id="13" name="Footer Placeholder 12"/>
          <p:cNvSpPr>
            <a:spLocks noGrp="1"/>
          </p:cNvSpPr>
          <p:nvPr>
            <p:ph type="ftr" sz="quarter" idx="3"/>
          </p:nvPr>
        </p:nvSpPr>
        <p:spPr/>
        <p:txBody>
          <a:body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188640"/>
            <a:ext cx="8748464" cy="609600"/>
          </a:xfrm>
        </p:spPr>
        <p:txBody>
          <a:bodyPr/>
          <a:lstStyle/>
          <a:p>
            <a:r>
              <a:rPr lang="en-US" dirty="0" smtClean="0"/>
              <a:t>C</a:t>
            </a:r>
            <a:r>
              <a:rPr lang="en-US" sz="2400" b="1" dirty="0" smtClean="0"/>
              <a:t>overage</a:t>
            </a:r>
            <a:r>
              <a:rPr lang="en-US" dirty="0" smtClean="0"/>
              <a:t> for Legal Immigrants:</a:t>
            </a:r>
            <a:r>
              <a:rPr lang="en-US" sz="2400" b="1" dirty="0" smtClean="0"/>
              <a:t>  today vs. tomorrow </a:t>
            </a:r>
          </a:p>
        </p:txBody>
      </p:sp>
      <p:graphicFrame>
        <p:nvGraphicFramePr>
          <p:cNvPr id="6" name="Table 5"/>
          <p:cNvGraphicFramePr>
            <a:graphicFrameLocks noGrp="1"/>
          </p:cNvGraphicFramePr>
          <p:nvPr/>
        </p:nvGraphicFramePr>
        <p:xfrm>
          <a:off x="457200" y="1066797"/>
          <a:ext cx="8411259" cy="4450080"/>
        </p:xfrm>
        <a:graphic>
          <a:graphicData uri="http://schemas.openxmlformats.org/drawingml/2006/table">
            <a:tbl>
              <a:tblPr firstRow="1" bandRow="1">
                <a:tableStyleId>{5C22544A-7EE6-4342-B048-85BDC9FD1C3A}</a:tableStyleId>
              </a:tblPr>
              <a:tblGrid>
                <a:gridCol w="1624074"/>
                <a:gridCol w="1740079"/>
                <a:gridCol w="1334389"/>
                <a:gridCol w="1778747"/>
                <a:gridCol w="1933970"/>
              </a:tblGrid>
              <a:tr h="316002">
                <a:tc>
                  <a:txBody>
                    <a:bodyPr/>
                    <a:lstStyle/>
                    <a:p>
                      <a:pPr algn="ctr"/>
                      <a:r>
                        <a:rPr lang="en-US" sz="1600" b="1" dirty="0" smtClean="0">
                          <a:solidFill>
                            <a:schemeClr val="tx1"/>
                          </a:solidFill>
                          <a:latin typeface="Calibri" pitchFamily="34" charset="0"/>
                        </a:rPr>
                        <a:t>Category </a:t>
                      </a:r>
                      <a:endParaRPr lang="en-US" sz="1600" b="1" dirty="0">
                        <a:solidFill>
                          <a:schemeClr val="tx1"/>
                        </a:solidFill>
                        <a:latin typeface="Calibri" pitchFamily="34" charset="0"/>
                      </a:endParaRPr>
                    </a:p>
                  </a:txBody>
                  <a:tcP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lang="en-US" sz="1600" b="1" dirty="0" smtClean="0">
                          <a:solidFill>
                            <a:schemeClr val="tx1"/>
                          </a:solidFill>
                          <a:latin typeface="Calibri" pitchFamily="34" charset="0"/>
                        </a:rPr>
                        <a:t>Status</a:t>
                      </a:r>
                      <a:endParaRPr lang="en-US" sz="1600" b="1" dirty="0">
                        <a:solidFill>
                          <a:schemeClr val="tx1"/>
                        </a:solidFill>
                        <a:latin typeface="Calibri" pitchFamily="34" charset="0"/>
                      </a:endParaRPr>
                    </a:p>
                  </a:txBody>
                  <a:tcP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lang="en-US" sz="1600" b="1" dirty="0" smtClean="0">
                          <a:solidFill>
                            <a:schemeClr val="tx1"/>
                          </a:solidFill>
                          <a:latin typeface="Calibri" pitchFamily="34" charset="0"/>
                        </a:rPr>
                        <a:t>Income %FPL</a:t>
                      </a:r>
                      <a:endParaRPr lang="en-US" sz="1600" b="1" dirty="0">
                        <a:solidFill>
                          <a:schemeClr val="tx1"/>
                        </a:solidFill>
                        <a:latin typeface="Calibri" pitchFamily="34" charset="0"/>
                      </a:endParaRPr>
                    </a:p>
                  </a:txBody>
                  <a:tcP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lang="en-US" sz="1600" b="1" dirty="0" smtClean="0">
                          <a:solidFill>
                            <a:schemeClr val="tx1"/>
                          </a:solidFill>
                          <a:latin typeface="Calibri" pitchFamily="34" charset="0"/>
                        </a:rPr>
                        <a:t>Current</a:t>
                      </a:r>
                      <a:endParaRPr lang="en-US" sz="1600" b="1" dirty="0">
                        <a:solidFill>
                          <a:schemeClr val="tx1"/>
                        </a:solidFill>
                        <a:latin typeface="Calibri" pitchFamily="34" charset="0"/>
                      </a:endParaRPr>
                    </a:p>
                  </a:txBody>
                  <a:tcP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lang="en-US" sz="1600" b="1" dirty="0" smtClean="0">
                          <a:solidFill>
                            <a:schemeClr val="tx1"/>
                          </a:solidFill>
                          <a:latin typeface="Calibri" pitchFamily="34" charset="0"/>
                        </a:rPr>
                        <a:t>2014</a:t>
                      </a:r>
                      <a:endParaRPr lang="en-US" sz="1600" b="1" dirty="0">
                        <a:solidFill>
                          <a:schemeClr val="tx1"/>
                        </a:solidFill>
                        <a:latin typeface="Calibri" pitchFamily="34" charset="0"/>
                      </a:endParaRPr>
                    </a:p>
                  </a:txBody>
                  <a:tcP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316002">
                <a:tc rowSpan="2">
                  <a:txBody>
                    <a:bodyPr/>
                    <a:lstStyle/>
                    <a:p>
                      <a:r>
                        <a:rPr lang="en-US" sz="1500" dirty="0" smtClean="0">
                          <a:latin typeface="Calibri" pitchFamily="34" charset="0"/>
                        </a:rPr>
                        <a:t>Pregnant</a:t>
                      </a:r>
                      <a:r>
                        <a:rPr lang="en-US" sz="1500" baseline="0" dirty="0" smtClean="0">
                          <a:latin typeface="Calibri" pitchFamily="34" charset="0"/>
                        </a:rPr>
                        <a:t> Women </a:t>
                      </a:r>
                      <a:endParaRPr lang="en-US" sz="1500" dirty="0">
                        <a:latin typeface="Calibri" pitchFamily="34" charset="0"/>
                      </a:endParaRPr>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rowSpan="2">
                  <a:txBody>
                    <a:bodyPr/>
                    <a:lstStyle/>
                    <a:p>
                      <a:r>
                        <a:rPr lang="en-US" sz="1500" dirty="0" smtClean="0">
                          <a:latin typeface="Calibri" pitchFamily="34" charset="0"/>
                        </a:rPr>
                        <a:t>“Lawfully present” and other AWSS get the same thing</a:t>
                      </a:r>
                    </a:p>
                  </a:txBody>
                  <a:tcPr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&lt;133%</a:t>
                      </a:r>
                      <a:endParaRPr lang="en-US" sz="1500" dirty="0">
                        <a:latin typeface="Calibri" pitchFamily="34" charset="0"/>
                      </a:endParaRPr>
                    </a:p>
                  </a:txBody>
                  <a:tcP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Standard</a:t>
                      </a:r>
                      <a:endParaRPr lang="en-US" sz="1500" dirty="0">
                        <a:latin typeface="Calibri" pitchFamily="34" charset="0"/>
                      </a:endParaRPr>
                    </a:p>
                  </a:txBody>
                  <a:tcP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b="0" dirty="0" smtClean="0">
                          <a:latin typeface="Calibri" pitchFamily="34" charset="0"/>
                        </a:rPr>
                        <a:t>Standard</a:t>
                      </a:r>
                      <a:endParaRPr lang="en-US" sz="1500" b="0" dirty="0">
                        <a:latin typeface="Calibri" pitchFamily="34" charset="0"/>
                      </a:endParaRPr>
                    </a:p>
                  </a:txBody>
                  <a:tcP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432425">
                <a:tc vMerge="1">
                  <a:txBody>
                    <a:bodyPr/>
                    <a:lstStyle/>
                    <a:p>
                      <a:endParaRPr lang="en-US"/>
                    </a:p>
                  </a:txBody>
                  <a:tcPr/>
                </a:tc>
                <a:tc vMerge="1">
                  <a:txBody>
                    <a:bodyPr/>
                    <a:lstStyle/>
                    <a:p>
                      <a:endParaRPr lang="en-US" sz="1200" dirty="0">
                        <a:latin typeface="Calibri" pitchFamily="34" charset="0"/>
                      </a:endParaRPr>
                    </a:p>
                  </a:txBody>
                  <a:tcPr>
                    <a:lnT w="12700" cap="flat" cmpd="sng" algn="ctr">
                      <a:solidFill>
                        <a:schemeClr val="bg1"/>
                      </a:solidFill>
                      <a:prstDash val="solid"/>
                      <a:round/>
                      <a:headEnd type="none" w="med" len="med"/>
                      <a:tailEnd type="none" w="med" len="med"/>
                    </a:lnT>
                  </a:tcPr>
                </a:tc>
                <a:tc>
                  <a:txBody>
                    <a:bodyPr/>
                    <a:lstStyle/>
                    <a:p>
                      <a:r>
                        <a:rPr lang="en-US" sz="1500" dirty="0" smtClean="0">
                          <a:latin typeface="Calibri" pitchFamily="34" charset="0"/>
                        </a:rPr>
                        <a:t>133%-200%</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dirty="0" smtClean="0">
                          <a:latin typeface="Calibri" pitchFamily="34" charset="0"/>
                        </a:rPr>
                        <a:t>Standard</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b="0" dirty="0" smtClean="0">
                          <a:latin typeface="Calibri" pitchFamily="34" charset="0"/>
                        </a:rPr>
                        <a:t>Standard</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316002">
                <a:tc rowSpan="3">
                  <a:txBody>
                    <a:bodyPr/>
                    <a:lstStyle/>
                    <a:p>
                      <a:r>
                        <a:rPr lang="en-US" sz="1500" dirty="0" smtClean="0">
                          <a:latin typeface="Calibri" pitchFamily="34" charset="0"/>
                        </a:rPr>
                        <a:t>Children 1-18</a:t>
                      </a:r>
                      <a:endParaRPr lang="en-US" sz="1500" dirty="0">
                        <a:latin typeface="Calibri" pitchFamily="34" charset="0"/>
                      </a:endParaRPr>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rowSpan="3">
                  <a:txBody>
                    <a:bodyPr/>
                    <a:lstStyle/>
                    <a:p>
                      <a:r>
                        <a:rPr lang="en-US" sz="1500" dirty="0" smtClean="0">
                          <a:latin typeface="Calibri" pitchFamily="34" charset="0"/>
                        </a:rPr>
                        <a:t>“Lawfully present”</a:t>
                      </a:r>
                    </a:p>
                    <a:p>
                      <a:r>
                        <a:rPr lang="en-US" sz="1500" dirty="0" smtClean="0">
                          <a:latin typeface="Calibri" pitchFamily="34" charset="0"/>
                        </a:rPr>
                        <a:t>and other AWSS get the same thing</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&lt;133%</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Standard</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b="0" dirty="0" smtClean="0">
                          <a:latin typeface="Calibri" pitchFamily="34" charset="0"/>
                        </a:rPr>
                        <a:t>Standard</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6002">
                <a:tc vMerge="1">
                  <a:txBody>
                    <a:bodyPr/>
                    <a:lstStyle/>
                    <a:p>
                      <a:endParaRPr lang="en-US"/>
                    </a:p>
                  </a:txBody>
                  <a:tcPr/>
                </a:tc>
                <a:tc vMerge="1">
                  <a:txBody>
                    <a:bodyPr/>
                    <a:lstStyle/>
                    <a:p>
                      <a:endParaRPr lang="en-US" sz="1200" dirty="0">
                        <a:latin typeface="Calibri" pitchFamily="34" charset="0"/>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133%-150%</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Standard</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b="0" dirty="0" smtClean="0">
                          <a:latin typeface="Calibri" pitchFamily="34" charset="0"/>
                        </a:rPr>
                        <a:t>Standard</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6002">
                <a:tc vMerge="1">
                  <a:txBody>
                    <a:bodyPr/>
                    <a:lstStyle/>
                    <a:p>
                      <a:endParaRPr lang="en-US"/>
                    </a:p>
                  </a:txBody>
                  <a:tcPr/>
                </a:tc>
                <a:tc vMerge="1">
                  <a:txBody>
                    <a:bodyPr/>
                    <a:lstStyle/>
                    <a:p>
                      <a:endParaRPr lang="en-US" sz="1200" dirty="0">
                        <a:latin typeface="Calibri" pitchFamily="34" charset="0"/>
                      </a:endParaRPr>
                    </a:p>
                  </a:txBody>
                  <a:tcPr>
                    <a:lnT w="12700" cap="flat" cmpd="sng" algn="ctr">
                      <a:solidFill>
                        <a:schemeClr val="bg1"/>
                      </a:solidFill>
                      <a:prstDash val="solid"/>
                      <a:round/>
                      <a:headEnd type="none" w="med" len="med"/>
                      <a:tailEnd type="none" w="med" len="med"/>
                    </a:lnT>
                  </a:tcPr>
                </a:tc>
                <a:tc>
                  <a:txBody>
                    <a:bodyPr/>
                    <a:lstStyle/>
                    <a:p>
                      <a:r>
                        <a:rPr lang="en-US" sz="1500" dirty="0" smtClean="0">
                          <a:latin typeface="Calibri" pitchFamily="34" charset="0"/>
                        </a:rPr>
                        <a:t>150%-300%</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dirty="0" smtClean="0">
                          <a:latin typeface="Calibri" pitchFamily="34" charset="0"/>
                        </a:rPr>
                        <a:t>Family Assistance </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b="0" dirty="0" smtClean="0">
                          <a:latin typeface="Calibri" pitchFamily="34" charset="0"/>
                        </a:rPr>
                        <a:t>Family Assistance</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316002">
                <a:tc rowSpan="2">
                  <a:txBody>
                    <a:bodyPr/>
                    <a:lstStyle/>
                    <a:p>
                      <a:r>
                        <a:rPr lang="en-US" sz="1500" dirty="0" smtClean="0">
                          <a:latin typeface="Calibri" pitchFamily="34" charset="0"/>
                        </a:rPr>
                        <a:t>Disabled</a:t>
                      </a:r>
                      <a:r>
                        <a:rPr lang="en-US" sz="1500" baseline="0" dirty="0" smtClean="0">
                          <a:latin typeface="Calibri" pitchFamily="34" charset="0"/>
                        </a:rPr>
                        <a:t> &lt;65</a:t>
                      </a:r>
                      <a:endParaRPr lang="en-US" sz="1500" dirty="0">
                        <a:latin typeface="Calibri" pitchFamily="34" charset="0"/>
                      </a:endParaRPr>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“Lawfully present”</a:t>
                      </a: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&lt;100%</a:t>
                      </a:r>
                      <a:r>
                        <a:rPr lang="en-US" sz="1500" baseline="0" dirty="0" smtClean="0">
                          <a:latin typeface="Calibri" pitchFamily="34" charset="0"/>
                        </a:rPr>
                        <a:t> </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Essential/Limited</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b="0" dirty="0" smtClean="0">
                          <a:latin typeface="Calibri" pitchFamily="34" charset="0"/>
                        </a:rPr>
                        <a:t>Family</a:t>
                      </a:r>
                      <a:r>
                        <a:rPr lang="en-US" sz="1500" b="0" baseline="0" dirty="0" smtClean="0">
                          <a:latin typeface="Calibri" pitchFamily="34" charset="0"/>
                        </a:rPr>
                        <a:t> Assistance</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6002">
                <a:tc vMerge="1">
                  <a:txBody>
                    <a:bodyPr/>
                    <a:lstStyle/>
                    <a:p>
                      <a:endParaRPr lang="en-US"/>
                    </a:p>
                  </a:txBody>
                  <a:tcPr/>
                </a:tc>
                <a:tc>
                  <a:txBody>
                    <a:bodyPr/>
                    <a:lstStyle/>
                    <a:p>
                      <a:r>
                        <a:rPr lang="en-US" sz="1500" dirty="0" smtClean="0">
                          <a:latin typeface="Calibri" pitchFamily="34" charset="0"/>
                        </a:rPr>
                        <a:t>Other AWSS</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Calibri" pitchFamily="34" charset="0"/>
                        </a:rPr>
                        <a:t>&lt;100%</a:t>
                      </a:r>
                      <a:r>
                        <a:rPr lang="en-US" sz="1500" baseline="0" dirty="0" smtClean="0">
                          <a:latin typeface="Calibri" pitchFamily="34" charset="0"/>
                        </a:rPr>
                        <a:t> </a:t>
                      </a:r>
                      <a:endParaRPr lang="en-US" sz="1500" dirty="0" smtClean="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dirty="0" smtClean="0">
                          <a:latin typeface="Calibri" pitchFamily="34" charset="0"/>
                        </a:rPr>
                        <a:t>Essential/Limited</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b="0" dirty="0" smtClean="0">
                          <a:latin typeface="Calibri" pitchFamily="34" charset="0"/>
                        </a:rPr>
                        <a:t>Family Assistance</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316002">
                <a:tc rowSpan="2">
                  <a:txBody>
                    <a:bodyPr/>
                    <a:lstStyle/>
                    <a:p>
                      <a:r>
                        <a:rPr lang="en-US" sz="1500" baseline="0" dirty="0" smtClean="0">
                          <a:latin typeface="Calibri" pitchFamily="34" charset="0"/>
                        </a:rPr>
                        <a:t>65+</a:t>
                      </a:r>
                      <a:endParaRPr lang="en-US" sz="1500" dirty="0">
                        <a:latin typeface="Calibri" pitchFamily="34" charset="0"/>
                      </a:endParaRPr>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“Lawfully present”</a:t>
                      </a: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&lt;100%</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Essential/Limited</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dirty="0" smtClean="0">
                          <a:latin typeface="Calibri" pitchFamily="34" charset="0"/>
                        </a:rPr>
                        <a:t>Family</a:t>
                      </a:r>
                      <a:r>
                        <a:rPr lang="en-US" sz="1500" b="0" baseline="0" dirty="0" smtClean="0">
                          <a:latin typeface="Calibri" pitchFamily="34" charset="0"/>
                        </a:rPr>
                        <a:t> Assistance</a:t>
                      </a:r>
                      <a:endParaRPr lang="en-US" sz="1500" b="0" dirty="0" smtClean="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6002">
                <a:tc vMerge="1">
                  <a:txBody>
                    <a:bodyPr/>
                    <a:lstStyle/>
                    <a:p>
                      <a:endParaRPr lang="en-US"/>
                    </a:p>
                  </a:txBody>
                  <a:tcPr/>
                </a:tc>
                <a:tc>
                  <a:txBody>
                    <a:bodyPr/>
                    <a:lstStyle/>
                    <a:p>
                      <a:r>
                        <a:rPr lang="en-US" sz="1500" dirty="0" smtClean="0">
                          <a:latin typeface="Calibri" pitchFamily="34" charset="0"/>
                        </a:rPr>
                        <a:t>Other AWSS</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Calibri" pitchFamily="34" charset="0"/>
                        </a:rPr>
                        <a:t>&lt;100%</a:t>
                      </a:r>
                      <a:r>
                        <a:rPr lang="en-US" sz="1500" baseline="0" dirty="0" smtClean="0">
                          <a:latin typeface="Calibri" pitchFamily="34" charset="0"/>
                        </a:rPr>
                        <a:t> </a:t>
                      </a:r>
                      <a:endParaRPr lang="en-US" sz="1500" dirty="0" smtClean="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dirty="0" smtClean="0">
                          <a:latin typeface="Calibri" pitchFamily="34" charset="0"/>
                        </a:rPr>
                        <a:t>Essential/Limited</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dirty="0" smtClean="0">
                          <a:latin typeface="Calibri" pitchFamily="34" charset="0"/>
                        </a:rPr>
                        <a:t>Family Assistance</a:t>
                      </a: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457279">
                <a:tc rowSpan="2">
                  <a:txBody>
                    <a:bodyPr/>
                    <a:lstStyle/>
                    <a:p>
                      <a:r>
                        <a:rPr lang="en-US" sz="1500" dirty="0" smtClean="0">
                          <a:latin typeface="Calibri" pitchFamily="34" charset="0"/>
                        </a:rPr>
                        <a:t>&lt;65</a:t>
                      </a:r>
                      <a:endParaRPr lang="en-US" sz="1500" dirty="0">
                        <a:latin typeface="Calibri" pitchFamily="34" charset="0"/>
                      </a:endParaRPr>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“Lawfully present”</a:t>
                      </a: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EF1F2"/>
                    </a:solidFill>
                  </a:tcPr>
                </a:tc>
                <a:tc>
                  <a:txBody>
                    <a:bodyPr/>
                    <a:lstStyle/>
                    <a:p>
                      <a:r>
                        <a:rPr lang="en-US" sz="1500" baseline="0" dirty="0" smtClean="0">
                          <a:latin typeface="Calibri" pitchFamily="34" charset="0"/>
                        </a:rPr>
                        <a:t>&lt;300%</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Commonwealth Care</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b="0" dirty="0" err="1" smtClean="0">
                          <a:latin typeface="Calibri" pitchFamily="34" charset="0"/>
                        </a:rPr>
                        <a:t>ConnectorCare</a:t>
                      </a:r>
                      <a:r>
                        <a:rPr lang="en-US" sz="1500" b="0" dirty="0" smtClean="0">
                          <a:latin typeface="Calibri" pitchFamily="34" charset="0"/>
                        </a:rPr>
                        <a:t> </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457279">
                <a:tc vMerge="1">
                  <a:txBody>
                    <a:bodyPr/>
                    <a:lstStyle/>
                    <a:p>
                      <a:endParaRPr lang="en-US"/>
                    </a:p>
                  </a:txBody>
                  <a:tcPr/>
                </a:tc>
                <a:tc>
                  <a:txBody>
                    <a:bodyPr/>
                    <a:lstStyle/>
                    <a:p>
                      <a:r>
                        <a:rPr lang="en-US" sz="1500" dirty="0" smtClean="0">
                          <a:latin typeface="Calibri" pitchFamily="34" charset="0"/>
                        </a:rPr>
                        <a:t>Other AWSS</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aseline="0" dirty="0" smtClean="0">
                          <a:latin typeface="Calibri" pitchFamily="34" charset="0"/>
                        </a:rPr>
                        <a:t>&lt;300%</a:t>
                      </a:r>
                      <a:endParaRPr lang="en-US" sz="1500" dirty="0" smtClean="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dirty="0" smtClean="0">
                          <a:latin typeface="Calibri" pitchFamily="34" charset="0"/>
                        </a:rPr>
                        <a:t>Commonwealth</a:t>
                      </a:r>
                      <a:r>
                        <a:rPr lang="en-US" sz="1500" baseline="0" dirty="0" smtClean="0">
                          <a:latin typeface="Calibri" pitchFamily="34" charset="0"/>
                        </a:rPr>
                        <a:t> Care</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dirty="0" smtClean="0">
                          <a:latin typeface="Calibri" pitchFamily="34" charset="0"/>
                        </a:rPr>
                        <a:t>Family Assistance</a:t>
                      </a: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bl>
          </a:graphicData>
        </a:graphic>
      </p:graphicFrame>
      <p:sp>
        <p:nvSpPr>
          <p:cNvPr id="9" name="Slide Number Placeholder 8"/>
          <p:cNvSpPr>
            <a:spLocks noGrp="1"/>
          </p:cNvSpPr>
          <p:nvPr>
            <p:ph type="sldNum" sz="quarter" idx="10"/>
          </p:nvPr>
        </p:nvSpPr>
        <p:spPr/>
        <p:txBody>
          <a:bodyPr/>
          <a:lstStyle/>
          <a:p>
            <a:pPr>
              <a:defRPr/>
            </a:pPr>
            <a:fld id="{7BDB5E96-09A0-4E35-ADD1-E6F753BF2296}" type="slidenum">
              <a:rPr lang="en-US" smtClean="0">
                <a:solidFill>
                  <a:srgbClr val="FFFFFF"/>
                </a:solidFill>
              </a:rPr>
              <a:pPr>
                <a:defRPr/>
              </a:pPr>
              <a:t>4</a:t>
            </a:fld>
            <a:endParaRPr lang="en-US" dirty="0">
              <a:solidFill>
                <a:srgbClr val="FFFFFF"/>
              </a:solidFill>
            </a:endParaRPr>
          </a:p>
        </p:txBody>
      </p:sp>
      <p:sp>
        <p:nvSpPr>
          <p:cNvPr id="10" name="Footer Placeholder 9"/>
          <p:cNvSpPr>
            <a:spLocks noGrp="1"/>
          </p:cNvSpPr>
          <p:nvPr>
            <p:ph type="ftr" sz="quarter" idx="3"/>
          </p:nvPr>
        </p:nvSpPr>
        <p:spPr/>
        <p:txBody>
          <a:body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188640"/>
            <a:ext cx="8748464" cy="609600"/>
          </a:xfrm>
        </p:spPr>
        <p:txBody>
          <a:bodyPr/>
          <a:lstStyle/>
          <a:p>
            <a:r>
              <a:rPr lang="en-US" sz="2400" b="1" dirty="0" smtClean="0"/>
              <a:t>Benefit Comparison</a:t>
            </a:r>
          </a:p>
        </p:txBody>
      </p:sp>
      <p:sp>
        <p:nvSpPr>
          <p:cNvPr id="9" name="Slide Number Placeholder 8"/>
          <p:cNvSpPr>
            <a:spLocks noGrp="1"/>
          </p:cNvSpPr>
          <p:nvPr>
            <p:ph type="sldNum" sz="quarter" idx="10"/>
          </p:nvPr>
        </p:nvSpPr>
        <p:spPr/>
        <p:txBody>
          <a:bodyPr/>
          <a:lstStyle/>
          <a:p>
            <a:pPr>
              <a:defRPr/>
            </a:pPr>
            <a:fld id="{7BDB5E96-09A0-4E35-ADD1-E6F753BF2296}" type="slidenum">
              <a:rPr lang="en-US" smtClean="0">
                <a:solidFill>
                  <a:srgbClr val="FFFFFF"/>
                </a:solidFill>
              </a:rPr>
              <a:pPr>
                <a:defRPr/>
              </a:pPr>
              <a:t>5</a:t>
            </a:fld>
            <a:endParaRPr lang="en-US" dirty="0">
              <a:solidFill>
                <a:srgbClr val="FFFFFF"/>
              </a:solidFill>
            </a:endParaRPr>
          </a:p>
        </p:txBody>
      </p:sp>
      <p:graphicFrame>
        <p:nvGraphicFramePr>
          <p:cNvPr id="8" name="Group 202"/>
          <p:cNvGraphicFramePr>
            <a:graphicFrameLocks/>
          </p:cNvGraphicFramePr>
          <p:nvPr/>
        </p:nvGraphicFramePr>
        <p:xfrm>
          <a:off x="533400" y="762000"/>
          <a:ext cx="8458200" cy="5638800"/>
        </p:xfrm>
        <a:graphic>
          <a:graphicData uri="http://schemas.openxmlformats.org/drawingml/2006/table">
            <a:tbl>
              <a:tblPr/>
              <a:tblGrid>
                <a:gridCol w="1600200"/>
                <a:gridCol w="1371600"/>
                <a:gridCol w="1066800"/>
                <a:gridCol w="1143000"/>
                <a:gridCol w="1295400"/>
                <a:gridCol w="990600"/>
                <a:gridCol w="990600"/>
              </a:tblGrid>
              <a:tr h="50292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400" b="0" i="0"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Standard &amp;</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CommonHealth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Family Assistance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Calibri" pitchFamily="34" charset="0"/>
                          <a:ea typeface="+mn-ea"/>
                          <a:cs typeface="Calibri" pitchFamily="34" charset="0"/>
                        </a:rPr>
                        <a:t>CarePlus</a:t>
                      </a:r>
                    </a:p>
                    <a:p>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algn="ctr"/>
                      <a:r>
                        <a:rPr lang="en-US" sz="1400" b="1" dirty="0" smtClean="0">
                          <a:latin typeface="Calibri" pitchFamily="34" charset="0"/>
                          <a:cs typeface="Calibri" pitchFamily="34" charset="0"/>
                        </a:rPr>
                        <a:t>ConnectorCare</a:t>
                      </a:r>
                      <a:endParaRPr lang="en-US" sz="1400" b="1" dirty="0">
                        <a:latin typeface="Calibri" pitchFamily="34" charset="0"/>
                        <a:cs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Basic</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(Gone!)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Essential</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(Gone!)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9464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Adult day health/foster care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7332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Audiology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7332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Chiropractic care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9464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Inpatient rehab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00B050"/>
                          </a:solidFill>
                          <a:latin typeface="Calibri" pitchFamily="34" charset="0"/>
                          <a:cs typeface="Calibri" pitchFamily="34" charset="0"/>
                          <a:sym typeface="Wingdings"/>
                        </a:rPr>
                        <a:t></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dirty="0" smtClean="0">
                          <a:latin typeface="Calibri" pitchFamily="34" charset="0"/>
                          <a:cs typeface="Calibri" pitchFamily="34" charset="0"/>
                        </a:rPr>
                        <a:t>Share of 100 days/year</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dirty="0" smtClean="0">
                          <a:latin typeface="Calibri" pitchFamily="34" charset="0"/>
                          <a:cs typeface="Calibri" pitchFamily="34" charset="0"/>
                        </a:rPr>
                        <a:t>Share of 100 days/year</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73649">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Hearing aids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7332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Home health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7332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Hospice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9464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Personal Care Attendants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sym typeface="Wingdings"/>
                        </a:rPr>
                        <a:t>X</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sym typeface="Wingdings"/>
                        </a:rPr>
                        <a:t>X</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9464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Skilled nursing facility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dirty="0" smtClean="0">
                          <a:latin typeface="Calibri" pitchFamily="34" charset="0"/>
                          <a:cs typeface="Calibri" pitchFamily="34" charset="0"/>
                        </a:rPr>
                        <a:t>Share of 100 days/year</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dirty="0" smtClean="0">
                          <a:latin typeface="Calibri" pitchFamily="34" charset="0"/>
                          <a:cs typeface="Calibri" pitchFamily="34" charset="0"/>
                        </a:rPr>
                        <a:t>Share of 100 days/year</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41597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Medical non-emergency transportation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sym typeface="Wingdings"/>
                        </a:rPr>
                        <a:t>X</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sym typeface="Wingdings"/>
                        </a:rPr>
                        <a:t>X</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2246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Long-term care (custodial nursing home)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sp>
        <p:nvSpPr>
          <p:cNvPr id="10" name="Footer Placeholder 9"/>
          <p:cNvSpPr>
            <a:spLocks noGrp="1"/>
          </p:cNvSpPr>
          <p:nvPr>
            <p:ph type="ftr" sz="quarter" idx="3"/>
          </p:nvPr>
        </p:nvSpPr>
        <p:spPr/>
        <p:txBody>
          <a:bodyPr/>
          <a:lstStyle/>
          <a:p>
            <a:r>
              <a:rPr lang="en-US" smtClean="0">
                <a:solidFill>
                  <a:srgbClr val="000000">
                    <a:tint val="75000"/>
                  </a:srgbClr>
                </a:solidFill>
              </a:rPr>
              <a:t>REVISED March 12, 2014</a:t>
            </a:r>
            <a:endParaRPr lang="en-US" dirty="0">
              <a:solidFill>
                <a:srgbClr val="000000">
                  <a:tint val="75000"/>
                </a:srgbClr>
              </a:solidFill>
            </a:endParaRPr>
          </a:p>
        </p:txBody>
      </p:sp>
    </p:spTree>
  </p:cSld>
  <p:clrMapOvr>
    <a:masterClrMapping/>
  </p:clrMapOvr>
</p:sld>
</file>

<file path=ppt/theme/theme1.xml><?xml version="1.0" encoding="utf-8"?>
<a:theme xmlns:a="http://schemas.openxmlformats.org/drawingml/2006/main" name="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5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6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7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8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6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9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0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7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11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12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2.xml><?xml version="1.0" encoding="utf-8"?>
<a:theme xmlns:a="http://schemas.openxmlformats.org/drawingml/2006/main" name="13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3.xml><?xml version="1.0" encoding="utf-8"?>
<a:theme xmlns:a="http://schemas.openxmlformats.org/drawingml/2006/main" name="8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14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5.xml><?xml version="1.0" encoding="utf-8"?>
<a:theme xmlns:a="http://schemas.openxmlformats.org/drawingml/2006/main" name="9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Blank">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7.xml><?xml version="1.0" encoding="utf-8"?>
<a:theme xmlns:a="http://schemas.openxmlformats.org/drawingml/2006/main" name="10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8.xml><?xml version="1.0" encoding="utf-8"?>
<a:theme xmlns:a="http://schemas.openxmlformats.org/drawingml/2006/main" name="15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9.xml><?xml version="1.0" encoding="utf-8"?>
<a:theme xmlns:a="http://schemas.openxmlformats.org/drawingml/2006/main" name="16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0.xml><?xml version="1.0" encoding="utf-8"?>
<a:theme xmlns:a="http://schemas.openxmlformats.org/drawingml/2006/main" name="1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1.xml><?xml version="1.0" encoding="utf-8"?>
<a:theme xmlns:a="http://schemas.openxmlformats.org/drawingml/2006/main" name="17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2.xml><?xml version="1.0" encoding="utf-8"?>
<a:theme xmlns:a="http://schemas.openxmlformats.org/drawingml/2006/main" name="18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3.xml><?xml version="1.0" encoding="utf-8"?>
<a:theme xmlns:a="http://schemas.openxmlformats.org/drawingml/2006/main" name="1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4.xml><?xml version="1.0" encoding="utf-8"?>
<a:theme xmlns:a="http://schemas.openxmlformats.org/drawingml/2006/main" name="1_Blank">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5.xml><?xml version="1.0" encoding="utf-8"?>
<a:theme xmlns:a="http://schemas.openxmlformats.org/drawingml/2006/main" name="19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39576</TotalTime>
  <Words>632</Words>
  <Application>Microsoft Office PowerPoint</Application>
  <PresentationFormat>On-screen Show (4:3)</PresentationFormat>
  <Paragraphs>179</Paragraphs>
  <Slides>5</Slides>
  <Notes>5</Notes>
  <HiddenSlides>0</HiddenSlides>
  <MMClips>0</MMClips>
  <ScaleCrop>false</ScaleCrop>
  <HeadingPairs>
    <vt:vector size="4" baseType="variant">
      <vt:variant>
        <vt:lpstr>Theme</vt:lpstr>
      </vt:variant>
      <vt:variant>
        <vt:i4>35</vt:i4>
      </vt:variant>
      <vt:variant>
        <vt:lpstr>Slide Titles</vt:lpstr>
      </vt:variant>
      <vt:variant>
        <vt:i4>5</vt:i4>
      </vt:variant>
    </vt:vector>
  </HeadingPairs>
  <TitlesOfParts>
    <vt:vector size="40" baseType="lpstr">
      <vt:lpstr>Partners template adjusted</vt:lpstr>
      <vt:lpstr>Custom Design</vt:lpstr>
      <vt:lpstr>1_Custom Design</vt:lpstr>
      <vt:lpstr>1_Partners template adjusted</vt:lpstr>
      <vt:lpstr>2_Partners template adjusted</vt:lpstr>
      <vt:lpstr>3_Partners template adjusted</vt:lpstr>
      <vt:lpstr>4_Partners template adjusted</vt:lpstr>
      <vt:lpstr>2_Custom Design</vt:lpstr>
      <vt:lpstr>3_Custom Design</vt:lpstr>
      <vt:lpstr>4_Custom Design</vt:lpstr>
      <vt:lpstr>5_Custom Design</vt:lpstr>
      <vt:lpstr>5_Partners template adjusted</vt:lpstr>
      <vt:lpstr>6_Partners template adjusted</vt:lpstr>
      <vt:lpstr>7_Partners template adjusted</vt:lpstr>
      <vt:lpstr>8_Partners template adjusted</vt:lpstr>
      <vt:lpstr>6_Custom Design</vt:lpstr>
      <vt:lpstr>9_Partners template adjusted</vt:lpstr>
      <vt:lpstr>10_Partners template adjusted</vt:lpstr>
      <vt:lpstr>7_Custom Design</vt:lpstr>
      <vt:lpstr>11_Partners template adjusted</vt:lpstr>
      <vt:lpstr>12_Partners template adjusted</vt:lpstr>
      <vt:lpstr>13_Partners template adjusted</vt:lpstr>
      <vt:lpstr>8_Custom Design</vt:lpstr>
      <vt:lpstr>14_Partners template adjusted</vt:lpstr>
      <vt:lpstr>9_Custom Design</vt:lpstr>
      <vt:lpstr>Blank</vt:lpstr>
      <vt:lpstr>10_Custom Design</vt:lpstr>
      <vt:lpstr>15_Partners template adjusted</vt:lpstr>
      <vt:lpstr>16_Partners template adjusted</vt:lpstr>
      <vt:lpstr>11_Custom Design</vt:lpstr>
      <vt:lpstr>17_Partners template adjusted</vt:lpstr>
      <vt:lpstr>18_Partners template adjusted</vt:lpstr>
      <vt:lpstr>12_Custom Design</vt:lpstr>
      <vt:lpstr>1_Blank</vt:lpstr>
      <vt:lpstr>19_Partners template adjusted</vt:lpstr>
      <vt:lpstr>Undocumented Immigrants under the ACA  </vt:lpstr>
      <vt:lpstr>Legal Immigrants under the ACA  </vt:lpstr>
      <vt:lpstr>Which AWSS are not considered “Lawfully Present”?</vt:lpstr>
      <vt:lpstr>Coverage for Legal Immigrants:  today vs. tomorrow </vt:lpstr>
      <vt:lpstr>Benefit Comparison</vt:lpstr>
    </vt:vector>
  </TitlesOfParts>
  <Company>Partners HealthCare System,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Partners Information Systems</dc:creator>
  <cp:lastModifiedBy>Ellen Forman</cp:lastModifiedBy>
  <cp:revision>7667</cp:revision>
  <dcterms:created xsi:type="dcterms:W3CDTF">2013-01-24T16:53:51Z</dcterms:created>
  <dcterms:modified xsi:type="dcterms:W3CDTF">2014-03-13T13:06:32Z</dcterms:modified>
</cp:coreProperties>
</file>